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Raleway"/>
      <p:regular r:id="rId31"/>
      <p:bold r:id="rId32"/>
      <p:italic r:id="rId33"/>
      <p:boldItalic r:id="rId34"/>
    </p:embeddedFont>
    <p:embeddedFont>
      <p:font typeface="Patrick Hand"/>
      <p:regular r:id="rId35"/>
    </p:embeddedFont>
    <p:embeddedFont>
      <p:font typeface="Roboto"/>
      <p:regular r:id="rId36"/>
      <p:bold r:id="rId37"/>
      <p:italic r:id="rId38"/>
      <p:boldItalic r:id="rId39"/>
    </p:embeddedFont>
    <p:embeddedFont>
      <p:font typeface="Playfair Display"/>
      <p:regular r:id="rId40"/>
      <p:bold r:id="rId41"/>
      <p:italic r:id="rId42"/>
      <p:boldItalic r:id="rId43"/>
    </p:embeddedFont>
    <p:embeddedFont>
      <p:font typeface="Encode Sans Semi Condensed"/>
      <p:regular r:id="rId44"/>
      <p:bold r:id="rId45"/>
    </p:embeddedFont>
    <p:embeddedFont>
      <p:font typeface="Playfair Display Regular"/>
      <p:regular r:id="rId46"/>
      <p:bold r:id="rId47"/>
      <p:italic r:id="rId48"/>
      <p:boldItalic r:id="rId49"/>
    </p:embeddedFont>
    <p:embeddedFont>
      <p:font typeface="Bree Serif"/>
      <p:regular r:id="rId50"/>
    </p:embeddedFont>
    <p:embeddedFont>
      <p:font typeface="Inter-Regular"/>
      <p:regular r:id="rId51"/>
      <p:bold r:id="rId52"/>
    </p:embeddedFont>
    <p:embeddedFont>
      <p:font typeface="Karla"/>
      <p:bold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regular.fntdata"/><Relationship Id="rId42" Type="http://schemas.openxmlformats.org/officeDocument/2006/relationships/font" Target="fonts/PlayfairDisplay-italic.fntdata"/><Relationship Id="rId41" Type="http://schemas.openxmlformats.org/officeDocument/2006/relationships/font" Target="fonts/PlayfairDisplay-bold.fntdata"/><Relationship Id="rId44" Type="http://schemas.openxmlformats.org/officeDocument/2006/relationships/font" Target="fonts/EncodeSansSemiCondensed-regular.fntdata"/><Relationship Id="rId43" Type="http://schemas.openxmlformats.org/officeDocument/2006/relationships/font" Target="fonts/PlayfairDisplay-boldItalic.fntdata"/><Relationship Id="rId46" Type="http://schemas.openxmlformats.org/officeDocument/2006/relationships/font" Target="fonts/PlayfairDisplayRegular-regular.fntdata"/><Relationship Id="rId45" Type="http://schemas.openxmlformats.org/officeDocument/2006/relationships/font" Target="fonts/EncodeSansSemiCondense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PlayfairDisplayRegular-italic.fntdata"/><Relationship Id="rId47" Type="http://schemas.openxmlformats.org/officeDocument/2006/relationships/font" Target="fonts/PlayfairDisplayRegular-bold.fntdata"/><Relationship Id="rId49" Type="http://schemas.openxmlformats.org/officeDocument/2006/relationships/font" Target="fonts/PlayfairDisplayRegular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regular.fntdata"/><Relationship Id="rId30" Type="http://schemas.openxmlformats.org/officeDocument/2006/relationships/slide" Target="slides/slide24.xml"/><Relationship Id="rId33" Type="http://schemas.openxmlformats.org/officeDocument/2006/relationships/font" Target="fonts/Raleway-italic.fntdata"/><Relationship Id="rId32" Type="http://schemas.openxmlformats.org/officeDocument/2006/relationships/font" Target="fonts/Raleway-bold.fntdata"/><Relationship Id="rId35" Type="http://schemas.openxmlformats.org/officeDocument/2006/relationships/font" Target="fonts/PatrickHand-regular.fntdata"/><Relationship Id="rId34" Type="http://schemas.openxmlformats.org/officeDocument/2006/relationships/font" Target="fonts/Raleway-boldItalic.fntdata"/><Relationship Id="rId37" Type="http://schemas.openxmlformats.org/officeDocument/2006/relationships/font" Target="fonts/Roboto-bold.fntdata"/><Relationship Id="rId36" Type="http://schemas.openxmlformats.org/officeDocument/2006/relationships/font" Target="fonts/Roboto-regular.fntdata"/><Relationship Id="rId39" Type="http://schemas.openxmlformats.org/officeDocument/2006/relationships/font" Target="fonts/Roboto-boldItalic.fntdata"/><Relationship Id="rId38" Type="http://schemas.openxmlformats.org/officeDocument/2006/relationships/font" Target="fonts/Roboto-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Inter-Regular-regular.fntdata"/><Relationship Id="rId50" Type="http://schemas.openxmlformats.org/officeDocument/2006/relationships/font" Target="fonts/BreeSerif-regular.fntdata"/><Relationship Id="rId53" Type="http://schemas.openxmlformats.org/officeDocument/2006/relationships/font" Target="fonts/Karla-bold.fntdata"/><Relationship Id="rId52" Type="http://schemas.openxmlformats.org/officeDocument/2006/relationships/font" Target="fonts/Inter-Regular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54" Type="http://schemas.openxmlformats.org/officeDocument/2006/relationships/font" Target="fonts/Karla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6bda9934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96bda9934d_0_2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6bda9934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96bda9934d_0_2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6bda9934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96bda9934d_0_3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96bda9934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96bda9934d_0_6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96bda9934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96bda9934d_0_6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96bda9934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96bda9934d_0_13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6bda9934d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96bda9934d_0_8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96bda9934d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96bda9934d_0_9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96bda9934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96bda9934d_0_97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96bda9934d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g96bda9934d_0_121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96d27466fe_4_7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96d27466fe_4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4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5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6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8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9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0:notes"/>
          <p:cNvSpPr/>
          <p:nvPr>
            <p:ph idx="2" type="sldImg"/>
          </p:nvPr>
        </p:nvSpPr>
        <p:spPr>
          <a:xfrm>
            <a:off x="381187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4" y="-4"/>
            <a:ext cx="9162955" cy="5148516"/>
          </a:xfrm>
          <a:custGeom>
            <a:rect b="b" l="l" r="r" t="t"/>
            <a:pathLst>
              <a:path extrusionOk="0" h="2258121" w="4014438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 rot="-1181051">
            <a:off x="3612827" y="-661443"/>
            <a:ext cx="5242557" cy="5242352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914400" y="2783675"/>
            <a:ext cx="5396700" cy="1441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Big hole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-14" y="-4"/>
            <a:ext cx="9162955" cy="5148516"/>
          </a:xfrm>
          <a:custGeom>
            <a:rect b="b" l="l" r="r" t="t"/>
            <a:pathLst>
              <a:path extrusionOk="0" h="2258121" w="4014438">
                <a:moveTo>
                  <a:pt x="3432199" y="0"/>
                </a:moveTo>
                <a:cubicBezTo>
                  <a:pt x="3485662" y="101239"/>
                  <a:pt x="3541529" y="221045"/>
                  <a:pt x="3606618" y="360589"/>
                </a:cubicBezTo>
                <a:cubicBezTo>
                  <a:pt x="3810894" y="798685"/>
                  <a:pt x="3924532" y="1042395"/>
                  <a:pt x="3839685" y="1275525"/>
                </a:cubicBezTo>
                <a:cubicBezTo>
                  <a:pt x="3754838" y="1508656"/>
                  <a:pt x="3511128" y="1622293"/>
                  <a:pt x="3073032" y="1826591"/>
                </a:cubicBezTo>
                <a:cubicBezTo>
                  <a:pt x="2634936" y="2030888"/>
                  <a:pt x="2391226" y="2144401"/>
                  <a:pt x="2158096" y="2059658"/>
                </a:cubicBezTo>
                <a:cubicBezTo>
                  <a:pt x="1924966" y="1974916"/>
                  <a:pt x="1811306" y="1731101"/>
                  <a:pt x="1607030" y="1293005"/>
                </a:cubicBezTo>
                <a:cubicBezTo>
                  <a:pt x="1402754" y="854908"/>
                  <a:pt x="1289095" y="611199"/>
                  <a:pt x="1373942" y="378068"/>
                </a:cubicBezTo>
                <a:cubicBezTo>
                  <a:pt x="1432005" y="218536"/>
                  <a:pt x="1564481" y="114955"/>
                  <a:pt x="1782682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Small hole">
  <p:cSld name="BLANK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0" y="25"/>
            <a:ext cx="9142883" cy="5142871"/>
          </a:xfrm>
          <a:custGeom>
            <a:rect b="b" l="l" r="r" t="t"/>
            <a:pathLst>
              <a:path extrusionOk="0" h="2258121" w="4014438">
                <a:moveTo>
                  <a:pt x="3043092" y="0"/>
                </a:moveTo>
                <a:cubicBezTo>
                  <a:pt x="3095509" y="23543"/>
                  <a:pt x="3152046" y="49909"/>
                  <a:pt x="3213600" y="78595"/>
                </a:cubicBezTo>
                <a:cubicBezTo>
                  <a:pt x="3550416" y="235660"/>
                  <a:pt x="3737756" y="323016"/>
                  <a:pt x="3802991" y="502244"/>
                </a:cubicBezTo>
                <a:cubicBezTo>
                  <a:pt x="3868225" y="681472"/>
                  <a:pt x="3780870" y="868833"/>
                  <a:pt x="3623805" y="1205649"/>
                </a:cubicBezTo>
                <a:cubicBezTo>
                  <a:pt x="3466740" y="1542465"/>
                  <a:pt x="3379384" y="1729805"/>
                  <a:pt x="3200156" y="1795040"/>
                </a:cubicBezTo>
                <a:cubicBezTo>
                  <a:pt x="3020928" y="1860274"/>
                  <a:pt x="2833567" y="1772918"/>
                  <a:pt x="2496772" y="1615853"/>
                </a:cubicBezTo>
                <a:cubicBezTo>
                  <a:pt x="2159977" y="1458789"/>
                  <a:pt x="1972595" y="1371433"/>
                  <a:pt x="1907361" y="1192205"/>
                </a:cubicBezTo>
                <a:cubicBezTo>
                  <a:pt x="1842126" y="1012977"/>
                  <a:pt x="1929503" y="825615"/>
                  <a:pt x="2086546" y="488821"/>
                </a:cubicBezTo>
                <a:cubicBezTo>
                  <a:pt x="2193515" y="259412"/>
                  <a:pt x="2268158" y="99378"/>
                  <a:pt x="2361515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1831963" y="248075"/>
            <a:ext cx="5480078" cy="5479863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>
  <p:cSld name="TITLE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2pPr>
            <a:lvl3pPr indent="-342900" lvl="2" marL="1371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3pPr>
            <a:lvl4pPr indent="-342900" lvl="3" marL="18288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4pPr>
            <a:lvl5pPr indent="-342900" lvl="4" marL="22860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5pPr>
            <a:lvl6pPr indent="-342900" lvl="5" marL="2743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6pPr>
            <a:lvl7pPr indent="-342900" lvl="6" marL="32004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7pPr>
            <a:lvl8pPr indent="-342900" lvl="7" marL="36576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▫"/>
              <a:defRPr/>
            </a:lvl8pPr>
            <a:lvl9pPr indent="-342900" lvl="8" marL="411480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800"/>
              <a:buChar char="▫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lt2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 rot="10800000">
            <a:off x="-576525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11150" y="0"/>
            <a:ext cx="4932849" cy="44038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>
            <p:ph type="ctrTitle"/>
          </p:nvPr>
        </p:nvSpPr>
        <p:spPr>
          <a:xfrm>
            <a:off x="685800" y="1569375"/>
            <a:ext cx="3942300" cy="2004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/>
        </p:nvSpPr>
        <p:spPr>
          <a:xfrm>
            <a:off x="5731575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type="ctrTitle"/>
          </p:nvPr>
        </p:nvSpPr>
        <p:spPr>
          <a:xfrm>
            <a:off x="685800" y="2167338"/>
            <a:ext cx="4102500" cy="43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9" name="Google Shape;89;p18"/>
          <p:cNvSpPr txBox="1"/>
          <p:nvPr>
            <p:ph idx="1" type="subTitle"/>
          </p:nvPr>
        </p:nvSpPr>
        <p:spPr>
          <a:xfrm>
            <a:off x="685800" y="2701363"/>
            <a:ext cx="4102500" cy="27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pic>
        <p:nvPicPr>
          <p:cNvPr id="90" name="Google Shape;9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74816" y="0"/>
            <a:ext cx="4269193" cy="4370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accent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/>
          <p:nvPr/>
        </p:nvSpPr>
        <p:spPr>
          <a:xfrm rot="-5400000">
            <a:off x="690500" y="-806025"/>
            <a:ext cx="5541300" cy="5541300"/>
          </a:xfrm>
          <a:prstGeom prst="chord">
            <a:avLst>
              <a:gd fmla="val 2673960" name="adj1"/>
              <a:gd fmla="val 18921779" name="adj2"/>
            </a:avLst>
          </a:prstGeom>
          <a:solidFill>
            <a:srgbClr val="610B0B">
              <a:alpha val="206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94" name="Google Shape;9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8300" y="0"/>
            <a:ext cx="3635700" cy="45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1219200" y="790200"/>
            <a:ext cx="4407300" cy="314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✓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406400" lvl="1" marL="914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406400" lvl="2" marL="1371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406400" lvl="3" marL="1828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406400" lvl="4" marL="22860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406400" lvl="5" marL="2743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■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406400" lvl="6" marL="32004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●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406400" lvl="7" marL="36576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-Regular"/>
              <a:buChar char="○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406400" lvl="8" marL="4114800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2800"/>
              <a:buFont typeface="Inter-Regular"/>
              <a:buChar char="■"/>
              <a:defRPr sz="2800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96" name="Google Shape;96;p19"/>
          <p:cNvSpPr txBox="1"/>
          <p:nvPr/>
        </p:nvSpPr>
        <p:spPr>
          <a:xfrm>
            <a:off x="721100" y="490575"/>
            <a:ext cx="4266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6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9600">
              <a:solidFill>
                <a:schemeClr val="accen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0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0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✓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13131" y="12"/>
            <a:ext cx="3430865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1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1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85527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09" name="Google Shape;109;p21"/>
          <p:cNvSpPr txBox="1"/>
          <p:nvPr>
            <p:ph idx="2" type="body"/>
          </p:nvPr>
        </p:nvSpPr>
        <p:spPr>
          <a:xfrm>
            <a:off x="3279125" y="1506350"/>
            <a:ext cx="21258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✓"/>
              <a:defRPr sz="1600"/>
            </a:lvl1pPr>
            <a:lvl2pPr indent="-330200" lvl="1" marL="9144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3pPr>
            <a:lvl4pPr indent="-330200" lvl="3" marL="18288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10" name="Google Shape;110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9113" y="0"/>
            <a:ext cx="3604894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85" y="1433"/>
            <a:ext cx="9144087" cy="5143548"/>
            <a:chOff x="32524" y="4599878"/>
            <a:chExt cx="4014438" cy="2258121"/>
          </a:xfrm>
        </p:grpSpPr>
        <p:sp>
          <p:nvSpPr>
            <p:cNvPr id="15" name="Google Shape;15;p3"/>
            <p:cNvSpPr/>
            <p:nvPr/>
          </p:nvSpPr>
          <p:spPr>
            <a:xfrm>
              <a:off x="32524" y="6104602"/>
              <a:ext cx="384717" cy="753397"/>
            </a:xfrm>
            <a:custGeom>
              <a:rect b="b" l="l" r="r" t="t"/>
              <a:pathLst>
                <a:path extrusionOk="0" h="753397" w="384717">
                  <a:moveTo>
                    <a:pt x="98270" y="213079"/>
                  </a:moveTo>
                  <a:cubicBezTo>
                    <a:pt x="62307" y="136115"/>
                    <a:pt x="29376" y="65507"/>
                    <a:pt x="0" y="0"/>
                  </a:cubicBezTo>
                  <a:lnTo>
                    <a:pt x="0" y="753397"/>
                  </a:lnTo>
                  <a:lnTo>
                    <a:pt x="384717" y="753397"/>
                  </a:lnTo>
                  <a:cubicBezTo>
                    <a:pt x="292469" y="629640"/>
                    <a:pt x="209462" y="451666"/>
                    <a:pt x="98270" y="2130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32524" y="4599878"/>
              <a:ext cx="4014438" cy="2258121"/>
            </a:xfrm>
            <a:custGeom>
              <a:rect b="b" l="l" r="r" t="t"/>
              <a:pathLst>
                <a:path extrusionOk="0" h="2258121" w="4014438">
                  <a:moveTo>
                    <a:pt x="0" y="0"/>
                  </a:moveTo>
                  <a:lnTo>
                    <a:pt x="0" y="663951"/>
                  </a:lnTo>
                  <a:cubicBezTo>
                    <a:pt x="122942" y="548013"/>
                    <a:pt x="321322" y="455472"/>
                    <a:pt x="605950" y="322744"/>
                  </a:cubicBezTo>
                  <a:cubicBezTo>
                    <a:pt x="1022867" y="128295"/>
                    <a:pt x="1254763" y="20197"/>
                    <a:pt x="1476624" y="100946"/>
                  </a:cubicBezTo>
                  <a:cubicBezTo>
                    <a:pt x="1698484" y="181695"/>
                    <a:pt x="1806602" y="413613"/>
                    <a:pt x="2000947" y="830508"/>
                  </a:cubicBezTo>
                  <a:cubicBezTo>
                    <a:pt x="2195292" y="1247404"/>
                    <a:pt x="2303493" y="1479321"/>
                    <a:pt x="2222745" y="1701161"/>
                  </a:cubicBezTo>
                  <a:cubicBezTo>
                    <a:pt x="2141996" y="1923000"/>
                    <a:pt x="1910099" y="2031160"/>
                    <a:pt x="1493204" y="2225567"/>
                  </a:cubicBezTo>
                  <a:lnTo>
                    <a:pt x="1423370" y="2258122"/>
                  </a:lnTo>
                  <a:lnTo>
                    <a:pt x="4014439" y="2258122"/>
                  </a:lnTo>
                  <a:lnTo>
                    <a:pt x="4014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 txBox="1"/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2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2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855300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indent="-311150" lvl="1" marL="9144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indent="-311150" lvl="3" marL="18288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17" name="Google Shape;117;p22"/>
          <p:cNvSpPr txBox="1"/>
          <p:nvPr>
            <p:ph idx="2" type="body"/>
          </p:nvPr>
        </p:nvSpPr>
        <p:spPr>
          <a:xfrm>
            <a:off x="2811939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indent="-311150" lvl="1" marL="9144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indent="-311150" lvl="3" marL="18288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18" name="Google Shape;118;p22"/>
          <p:cNvSpPr txBox="1"/>
          <p:nvPr>
            <p:ph idx="3" type="body"/>
          </p:nvPr>
        </p:nvSpPr>
        <p:spPr>
          <a:xfrm>
            <a:off x="4768578" y="1506350"/>
            <a:ext cx="1770600" cy="286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1150" lvl="0" marL="457200" rtl="0">
              <a:spcBef>
                <a:spcPts val="600"/>
              </a:spcBef>
              <a:spcAft>
                <a:spcPts val="0"/>
              </a:spcAft>
              <a:buSzPts val="1300"/>
              <a:buChar char="✓"/>
              <a:defRPr sz="1300"/>
            </a:lvl1pPr>
            <a:lvl2pPr indent="-311150" lvl="1" marL="9144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3pPr>
            <a:lvl4pPr indent="-311150" lvl="3" marL="18288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600"/>
              </a:spcBef>
              <a:spcAft>
                <a:spcPts val="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119" name="Google Shape;119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7216" y="0"/>
            <a:ext cx="2456794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3"/>
          <p:cNvSpPr/>
          <p:nvPr/>
        </p:nvSpPr>
        <p:spPr>
          <a:xfrm rot="10800000">
            <a:off x="-223925" y="2286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6477" y="12"/>
            <a:ext cx="3377524" cy="4370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0631" y="12"/>
            <a:ext cx="2253366" cy="437063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/>
          <p:nvPr/>
        </p:nvSpPr>
        <p:spPr>
          <a:xfrm rot="10800000">
            <a:off x="-223925" y="3397700"/>
            <a:ext cx="1528200" cy="15282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855300" y="4011550"/>
            <a:ext cx="7831500" cy="35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llustration 1" type="blank">
  <p:cSld name="BLANK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46989" y="0"/>
            <a:ext cx="2996999" cy="4370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llustration 2">
  <p:cSld name="BLANK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/>
          <p:nvPr/>
        </p:nvSpPr>
        <p:spPr>
          <a:xfrm>
            <a:off x="5733000" y="577350"/>
            <a:ext cx="3988800" cy="3988800"/>
          </a:xfrm>
          <a:prstGeom prst="chord">
            <a:avLst>
              <a:gd fmla="val 2673960" name="adj1"/>
              <a:gd fmla="val 18921779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39187" y="0"/>
            <a:ext cx="3004805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llustration 3">
  <p:cSld name="BLANK_1_1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87216" y="0"/>
            <a:ext cx="2456794" cy="437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Illustration 4">
  <p:cSld name="BLANK_1_1_1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45" name="Google Shape;14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90631" y="12"/>
            <a:ext cx="2253366" cy="4370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_1_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24532" y="-11"/>
            <a:ext cx="9193063" cy="5148516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2258122"/>
                </a:lnTo>
                <a:lnTo>
                  <a:pt x="1342328" y="2258122"/>
                </a:lnTo>
                <a:cubicBezTo>
                  <a:pt x="1250100" y="2134365"/>
                  <a:pt x="1167094" y="1956391"/>
                  <a:pt x="1055881" y="1717804"/>
                </a:cubicBezTo>
                <a:cubicBezTo>
                  <a:pt x="861432" y="1300908"/>
                  <a:pt x="753335" y="1068991"/>
                  <a:pt x="834083" y="847151"/>
                </a:cubicBezTo>
                <a:cubicBezTo>
                  <a:pt x="914832" y="625312"/>
                  <a:pt x="1146729" y="517152"/>
                  <a:pt x="1563624" y="322744"/>
                </a:cubicBezTo>
                <a:cubicBezTo>
                  <a:pt x="1980519" y="128337"/>
                  <a:pt x="2212437" y="20198"/>
                  <a:pt x="2434297" y="100946"/>
                </a:cubicBezTo>
                <a:cubicBezTo>
                  <a:pt x="2656158" y="181695"/>
                  <a:pt x="2764276" y="413613"/>
                  <a:pt x="2958684" y="830508"/>
                </a:cubicBezTo>
                <a:cubicBezTo>
                  <a:pt x="3153091" y="1247403"/>
                  <a:pt x="3261230" y="1479321"/>
                  <a:pt x="3180481" y="1701160"/>
                </a:cubicBezTo>
                <a:cubicBezTo>
                  <a:pt x="3099732" y="1923000"/>
                  <a:pt x="2867836" y="2031160"/>
                  <a:pt x="2450940" y="2225567"/>
                </a:cubicBezTo>
                <a:lnTo>
                  <a:pt x="2380981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1076700" y="2161800"/>
            <a:ext cx="69906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406400" lvl="0" marL="457200" rtl="0" algn="ctr">
              <a:spcBef>
                <a:spcPts val="0"/>
              </a:spcBef>
              <a:spcAft>
                <a:spcPts val="0"/>
              </a:spcAft>
              <a:buSzPts val="2800"/>
              <a:buFont typeface="Karla"/>
              <a:buChar char="▪"/>
              <a:defRPr sz="2800">
                <a:latin typeface="Karla"/>
                <a:ea typeface="Karla"/>
                <a:cs typeface="Karla"/>
                <a:sym typeface="Karla"/>
              </a:defRPr>
            </a:lvl1pPr>
            <a:lvl2pPr indent="-406400" lvl="1" marL="9144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2pPr>
            <a:lvl3pPr indent="-406400" lvl="2" marL="13716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3pPr>
            <a:lvl4pPr indent="-406400" lvl="3" marL="18288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4pPr>
            <a:lvl5pPr indent="-406400" lvl="4" marL="22860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5pPr>
            <a:lvl6pPr indent="-406400" lvl="5" marL="27432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6pPr>
            <a:lvl7pPr indent="-406400" lvl="6" marL="32004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7pPr>
            <a:lvl8pPr indent="-406400" lvl="7" marL="3657600" rtl="0" algn="ctr">
              <a:spcBef>
                <a:spcPts val="600"/>
              </a:spcBef>
              <a:spcAft>
                <a:spcPts val="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8pPr>
            <a:lvl9pPr indent="-406400" lvl="8" marL="4114800" algn="ctr">
              <a:spcBef>
                <a:spcPts val="600"/>
              </a:spcBef>
              <a:spcAft>
                <a:spcPts val="600"/>
              </a:spcAft>
              <a:buSzPts val="2800"/>
              <a:buFont typeface="Karla"/>
              <a:buChar char="▫"/>
              <a:defRPr sz="2800"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4362962" y="1295124"/>
            <a:ext cx="418075" cy="3429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noFill/>
                <a:latin typeface="Encode Sans Semi Condensed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729708"/>
                </a:lnTo>
                <a:cubicBezTo>
                  <a:pt x="69207" y="683709"/>
                  <a:pt x="163087" y="639801"/>
                  <a:pt x="284356" y="583348"/>
                </a:cubicBezTo>
                <a:cubicBezTo>
                  <a:pt x="523508" y="471843"/>
                  <a:pt x="656528" y="409807"/>
                  <a:pt x="783798" y="456120"/>
                </a:cubicBezTo>
                <a:cubicBezTo>
                  <a:pt x="911069" y="502432"/>
                  <a:pt x="973083" y="635473"/>
                  <a:pt x="1084589" y="874625"/>
                </a:cubicBezTo>
                <a:cubicBezTo>
                  <a:pt x="1196094" y="1113777"/>
                  <a:pt x="1258129" y="1246797"/>
                  <a:pt x="1211817" y="1374046"/>
                </a:cubicBezTo>
                <a:cubicBezTo>
                  <a:pt x="1165505" y="1501296"/>
                  <a:pt x="1032380" y="1563290"/>
                  <a:pt x="793228" y="1674774"/>
                </a:cubicBezTo>
                <a:cubicBezTo>
                  <a:pt x="554076" y="1786258"/>
                  <a:pt x="421056" y="1848315"/>
                  <a:pt x="293807" y="1802002"/>
                </a:cubicBezTo>
                <a:cubicBezTo>
                  <a:pt x="169234" y="1756693"/>
                  <a:pt x="107156" y="1628273"/>
                  <a:pt x="0" y="1398572"/>
                </a:cubicBez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indent="-355600" lvl="2" marL="1371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indent="-355600" lvl="4" marL="22860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indent="-355600" lvl="5" marL="27432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indent="-355600" lvl="6" marL="32004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indent="-355600" lvl="7" marL="365760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indent="-355600" lvl="8" marL="4114800"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oogle Shape;30;p6"/>
          <p:cNvGrpSpPr/>
          <p:nvPr/>
        </p:nvGrpSpPr>
        <p:grpSpPr>
          <a:xfrm>
            <a:off x="-41" y="0"/>
            <a:ext cx="9144088" cy="5143548"/>
            <a:chOff x="8145036" y="0"/>
            <a:chExt cx="4014438" cy="2258121"/>
          </a:xfrm>
        </p:grpSpPr>
        <p:sp>
          <p:nvSpPr>
            <p:cNvPr id="31" name="Google Shape;31;p6"/>
            <p:cNvSpPr/>
            <p:nvPr/>
          </p:nvSpPr>
          <p:spPr>
            <a:xfrm>
              <a:off x="8145036" y="0"/>
              <a:ext cx="4014376" cy="2258121"/>
            </a:xfrm>
            <a:custGeom>
              <a:rect b="b" l="l" r="r" t="t"/>
              <a:pathLst>
                <a:path extrusionOk="0" h="2258121" w="4014376">
                  <a:moveTo>
                    <a:pt x="2148603" y="1774988"/>
                  </a:moveTo>
                  <a:cubicBezTo>
                    <a:pt x="1965654" y="1382640"/>
                    <a:pt x="1863892" y="1164459"/>
                    <a:pt x="1939873" y="955604"/>
                  </a:cubicBezTo>
                  <a:cubicBezTo>
                    <a:pt x="2015855" y="746748"/>
                    <a:pt x="2234119" y="645049"/>
                    <a:pt x="2626468" y="462162"/>
                  </a:cubicBezTo>
                  <a:cubicBezTo>
                    <a:pt x="3018816" y="279275"/>
                    <a:pt x="3236997" y="177451"/>
                    <a:pt x="3445831" y="253432"/>
                  </a:cubicBezTo>
                  <a:cubicBezTo>
                    <a:pt x="3654666" y="329414"/>
                    <a:pt x="3756386" y="547678"/>
                    <a:pt x="3939272" y="940006"/>
                  </a:cubicBezTo>
                  <a:cubicBezTo>
                    <a:pt x="3966182" y="997693"/>
                    <a:pt x="3991294" y="1051574"/>
                    <a:pt x="4014377" y="1102256"/>
                  </a:cubicBezTo>
                  <a:lnTo>
                    <a:pt x="4014377" y="0"/>
                  </a:lnTo>
                  <a:lnTo>
                    <a:pt x="0" y="0"/>
                  </a:lnTo>
                  <a:lnTo>
                    <a:pt x="0" y="2258122"/>
                  </a:lnTo>
                  <a:lnTo>
                    <a:pt x="2400007" y="2258122"/>
                  </a:lnTo>
                  <a:cubicBezTo>
                    <a:pt x="2320283" y="2143125"/>
                    <a:pt x="2245932" y="1983697"/>
                    <a:pt x="2148603" y="17749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6"/>
            <p:cNvSpPr/>
            <p:nvPr/>
          </p:nvSpPr>
          <p:spPr>
            <a:xfrm>
              <a:off x="11595195" y="1947441"/>
              <a:ext cx="564279" cy="310680"/>
            </a:xfrm>
            <a:custGeom>
              <a:rect b="b" l="l" r="r" t="t"/>
              <a:pathLst>
                <a:path extrusionOk="0" h="310680" w="564279">
                  <a:moveTo>
                    <a:pt x="11332" y="305390"/>
                  </a:moveTo>
                  <a:lnTo>
                    <a:pt x="0" y="310680"/>
                  </a:lnTo>
                  <a:lnTo>
                    <a:pt x="564279" y="310680"/>
                  </a:lnTo>
                  <a:lnTo>
                    <a:pt x="564279" y="0"/>
                  </a:lnTo>
                  <a:cubicBezTo>
                    <a:pt x="447610" y="101929"/>
                    <a:pt x="266229" y="186525"/>
                    <a:pt x="11332" y="3053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33;p6"/>
          <p:cNvSpPr txBox="1"/>
          <p:nvPr>
            <p:ph type="title"/>
          </p:nvPr>
        </p:nvSpPr>
        <p:spPr>
          <a:xfrm>
            <a:off x="1015625" y="1243638"/>
            <a:ext cx="4239300" cy="486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1015791" y="1865257"/>
            <a:ext cx="4239300" cy="203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▪"/>
              <a:defRPr/>
            </a:lvl1pPr>
            <a:lvl2pPr indent="-355600" lvl="1" marL="9144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2pPr>
            <a:lvl3pPr indent="-355600" lvl="2" marL="1371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3pPr>
            <a:lvl4pPr indent="-355600" lvl="3" marL="18288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4pPr>
            <a:lvl5pPr indent="-355600" lvl="4" marL="22860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5pPr>
            <a:lvl6pPr indent="-355600" lvl="5" marL="27432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6pPr>
            <a:lvl7pPr indent="-355600" lvl="6" marL="32004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7pPr>
            <a:lvl8pPr indent="-355600" lvl="7" marL="3657600" rtl="0">
              <a:spcBef>
                <a:spcPts val="600"/>
              </a:spcBef>
              <a:spcAft>
                <a:spcPts val="0"/>
              </a:spcAft>
              <a:buSzPts val="2000"/>
              <a:buChar char="▫"/>
              <a:defRPr/>
            </a:lvl8pPr>
            <a:lvl9pPr indent="-355600" lvl="8" marL="4114800" rtl="0">
              <a:spcBef>
                <a:spcPts val="600"/>
              </a:spcBef>
              <a:spcAft>
                <a:spcPts val="600"/>
              </a:spcAft>
              <a:buSzPts val="2000"/>
              <a:buChar char="▫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651875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6253487" y="1200150"/>
            <a:ext cx="23319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1pPr>
            <a:lvl2pPr indent="-330200" lvl="1" marL="914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2pPr>
            <a:lvl3pPr indent="-330200" lvl="2" marL="1371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3pPr>
            <a:lvl4pPr indent="-330200" lvl="3" marL="18288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4pPr>
            <a:lvl5pPr indent="-330200" lvl="4" marL="22860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5pPr>
            <a:lvl6pPr indent="-330200" lvl="5" marL="27432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6pPr>
            <a:lvl7pPr indent="-330200" lvl="6" marL="32004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7pPr>
            <a:lvl8pPr indent="-330200" lvl="7" marL="3657600">
              <a:spcBef>
                <a:spcPts val="600"/>
              </a:spcBef>
              <a:spcAft>
                <a:spcPts val="0"/>
              </a:spcAft>
              <a:buSzPts val="1600"/>
              <a:buChar char="▫"/>
              <a:defRPr sz="1600"/>
            </a:lvl8pPr>
            <a:lvl9pPr indent="-330200" lvl="8" marL="4114800">
              <a:spcBef>
                <a:spcPts val="600"/>
              </a:spcBef>
              <a:spcAft>
                <a:spcPts val="600"/>
              </a:spcAft>
              <a:buSzPts val="1600"/>
              <a:buChar char="▫"/>
              <a:defRPr sz="16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0"/>
            <a:ext cx="9162955" cy="5142871"/>
          </a:xfrm>
          <a:custGeom>
            <a:rect b="b" l="l" r="r" t="t"/>
            <a:pathLst>
              <a:path extrusionOk="0" h="2258121" w="4014438">
                <a:moveTo>
                  <a:pt x="0" y="0"/>
                </a:moveTo>
                <a:lnTo>
                  <a:pt x="0" y="859550"/>
                </a:lnTo>
                <a:cubicBezTo>
                  <a:pt x="107156" y="629849"/>
                  <a:pt x="169234" y="501429"/>
                  <a:pt x="293807" y="456015"/>
                </a:cubicBezTo>
                <a:cubicBezTo>
                  <a:pt x="421056" y="409807"/>
                  <a:pt x="554076" y="471801"/>
                  <a:pt x="793228" y="583348"/>
                </a:cubicBezTo>
                <a:cubicBezTo>
                  <a:pt x="1032380" y="694895"/>
                  <a:pt x="1165400" y="756889"/>
                  <a:pt x="1211713" y="884159"/>
                </a:cubicBezTo>
                <a:cubicBezTo>
                  <a:pt x="1258025" y="1011430"/>
                  <a:pt x="1196010" y="1144450"/>
                  <a:pt x="1084484" y="1383581"/>
                </a:cubicBezTo>
                <a:cubicBezTo>
                  <a:pt x="972958" y="1622712"/>
                  <a:pt x="910943" y="1755753"/>
                  <a:pt x="783694" y="1802086"/>
                </a:cubicBezTo>
                <a:cubicBezTo>
                  <a:pt x="656444" y="1848419"/>
                  <a:pt x="523404" y="1786321"/>
                  <a:pt x="284356" y="1674774"/>
                </a:cubicBezTo>
                <a:cubicBezTo>
                  <a:pt x="163212" y="1618321"/>
                  <a:pt x="69312" y="1574413"/>
                  <a:pt x="105" y="1528414"/>
                </a:cubicBezTo>
                <a:lnTo>
                  <a:pt x="105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3651875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5356481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7061087" y="1200150"/>
            <a:ext cx="1524300" cy="301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1pPr>
            <a:lvl2pPr indent="-317500" lvl="1" marL="914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2pPr>
            <a:lvl3pPr indent="-317500" lvl="2" marL="1371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4pPr>
            <a:lvl5pPr indent="-317500" lvl="4" marL="22860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8pPr>
            <a:lvl9pPr indent="-317500" lvl="8" marL="4114800" rtl="0">
              <a:spcBef>
                <a:spcPts val="600"/>
              </a:spcBef>
              <a:spcAft>
                <a:spcPts val="60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790026" y="-743550"/>
            <a:ext cx="2750366" cy="2750258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4507725" y="4318150"/>
            <a:ext cx="4081800" cy="3342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6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56" name="Google Shape;56;p10"/>
          <p:cNvSpPr/>
          <p:nvPr/>
        </p:nvSpPr>
        <p:spPr>
          <a:xfrm>
            <a:off x="490126" y="-1123525"/>
            <a:ext cx="5776112" cy="5775886"/>
          </a:xfrm>
          <a:custGeom>
            <a:rect b="b" l="l" r="r" t="t"/>
            <a:pathLst>
              <a:path extrusionOk="0" h="1376850" w="1376904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b="1" sz="2600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55600" lvl="1" marL="9144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55600" lvl="3" marL="18288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55600" lvl="4" marL="2286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 Regular"/>
              <a:buNone/>
              <a:defRPr sz="32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855300" y="1506348"/>
            <a:ext cx="45495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✓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indent="-3556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indent="-3556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indent="-3556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indent="-3556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indent="-3556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indent="-3556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●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indent="-3556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Inter-Regular"/>
              <a:buChar char="○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indent="-3556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Inter-Regular"/>
              <a:buChar char="■"/>
              <a:defRPr sz="2000">
                <a:solidFill>
                  <a:schemeClr val="dk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 algn="r">
              <a:buNone/>
              <a:defRPr sz="1200">
                <a:solidFill>
                  <a:schemeClr val="accent2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7.png"/><Relationship Id="rId4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3.png"/><Relationship Id="rId4" Type="http://schemas.openxmlformats.org/officeDocument/2006/relationships/image" Target="../media/image3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0.png"/><Relationship Id="rId4" Type="http://schemas.openxmlformats.org/officeDocument/2006/relationships/image" Target="../media/image4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png"/><Relationship Id="rId4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BF4F3"/>
            </a:gs>
            <a:gs pos="100000">
              <a:srgbClr val="F9CB9C"/>
            </a:gs>
          </a:gsLst>
          <a:lin ang="16200038" scaled="0"/>
        </a:gra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ctrTitle"/>
          </p:nvPr>
        </p:nvSpPr>
        <p:spPr>
          <a:xfrm>
            <a:off x="426075" y="2235600"/>
            <a:ext cx="7125000" cy="14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pt-BR"/>
              <a:t>Como adicionar v</a:t>
            </a:r>
            <a:r>
              <a:rPr lang="pt-BR"/>
              <a:t>í</a:t>
            </a:r>
            <a:r>
              <a:rPr b="1" lang="pt-BR"/>
              <a:t>deos no Youtube: um guia prático</a:t>
            </a:r>
            <a:endParaRPr b="1"/>
          </a:p>
        </p:txBody>
      </p:sp>
      <p:sp>
        <p:nvSpPr>
          <p:cNvPr id="153" name="Google Shape;153;p30"/>
          <p:cNvSpPr txBox="1"/>
          <p:nvPr/>
        </p:nvSpPr>
        <p:spPr>
          <a:xfrm>
            <a:off x="-607675" y="4069225"/>
            <a:ext cx="8583300" cy="889800"/>
          </a:xfrm>
          <a:prstGeom prst="rect">
            <a:avLst/>
          </a:prstGeom>
          <a:solidFill>
            <a:srgbClr val="37FC7A">
              <a:alpha val="6406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Karla"/>
                <a:ea typeface="Karla"/>
                <a:cs typeface="Karla"/>
                <a:sym typeface="Karla"/>
              </a:rPr>
              <a:t>	</a:t>
            </a:r>
            <a:r>
              <a:rPr lang="pt-BR" sz="1700">
                <a:latin typeface="Bree Serif"/>
                <a:ea typeface="Bree Serif"/>
                <a:cs typeface="Bree Serif"/>
                <a:sym typeface="Bree Serif"/>
              </a:rPr>
              <a:t>	</a:t>
            </a:r>
            <a:r>
              <a:rPr lang="pt-BR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Coordenadores: Professores Pablo Elias Martinez e José María Monserrat</a:t>
            </a:r>
            <a:endParaRPr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		Tutores: Ana Clara Cataud e Nícolas Fenterseifer Weissheimer</a:t>
            </a:r>
            <a:endParaRPr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54" name="Google Shape;15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075" y="152400"/>
            <a:ext cx="1219900" cy="68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0"/>
          <p:cNvSpPr txBox="1"/>
          <p:nvPr/>
        </p:nvSpPr>
        <p:spPr>
          <a:xfrm>
            <a:off x="1950625" y="136225"/>
            <a:ext cx="5132700" cy="5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0D420F"/>
                </a:solidFill>
                <a:latin typeface="Karla"/>
                <a:ea typeface="Karla"/>
                <a:cs typeface="Karla"/>
                <a:sym typeface="Karla"/>
              </a:rPr>
              <a:t>Instituto de Ciências Biológicas (ICB)</a:t>
            </a:r>
            <a:endParaRPr sz="1500">
              <a:solidFill>
                <a:srgbClr val="0D42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0D420F"/>
                </a:solidFill>
                <a:latin typeface="Karla"/>
                <a:ea typeface="Karla"/>
                <a:cs typeface="Karla"/>
                <a:sym typeface="Karla"/>
              </a:rPr>
              <a:t>Curso de Ciências Biológicas Bacharelado</a:t>
            </a:r>
            <a:endParaRPr sz="1500">
              <a:solidFill>
                <a:srgbClr val="0D42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0D420F"/>
                </a:solidFill>
                <a:latin typeface="Karla"/>
                <a:ea typeface="Karla"/>
                <a:cs typeface="Karla"/>
                <a:sym typeface="Karla"/>
              </a:rPr>
              <a:t>Projeto: </a:t>
            </a:r>
            <a:r>
              <a:rPr b="1" lang="pt-BR" sz="1500">
                <a:solidFill>
                  <a:srgbClr val="0D420F"/>
                </a:solidFill>
                <a:latin typeface="Karla"/>
                <a:ea typeface="Karla"/>
                <a:cs typeface="Karla"/>
                <a:sym typeface="Karla"/>
              </a:rPr>
              <a:t>Ensino no curso de Ciências Biológicas-Bacharelado em tempos de COVID-19: Estratégias para o presente e o futuro</a:t>
            </a:r>
            <a:r>
              <a:rPr lang="pt-BR" sz="1500">
                <a:solidFill>
                  <a:srgbClr val="0D420F"/>
                </a:solidFill>
                <a:latin typeface="Karla"/>
                <a:ea typeface="Karla"/>
                <a:cs typeface="Karla"/>
                <a:sym typeface="Karla"/>
              </a:rPr>
              <a:t> - Edital PROGRAD 04/2020</a:t>
            </a:r>
            <a:endParaRPr sz="1500">
              <a:solidFill>
                <a:srgbClr val="0D420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D420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425" y="956725"/>
            <a:ext cx="929193" cy="8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/>
          <p:nvPr>
            <p:ph idx="4294967295" type="body"/>
          </p:nvPr>
        </p:nvSpPr>
        <p:spPr>
          <a:xfrm>
            <a:off x="428596" y="214296"/>
            <a:ext cx="8229600" cy="4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lnSpc>
                <a:spcPct val="9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34" name="Google Shape;234;p39"/>
          <p:cNvPicPr preferRelativeResize="0"/>
          <p:nvPr/>
        </p:nvPicPr>
        <p:blipFill rotWithShape="1">
          <a:blip r:embed="rId3">
            <a:alphaModFix/>
          </a:blip>
          <a:srcRect b="37221" l="0" r="4997" t="0"/>
          <a:stretch/>
        </p:blipFill>
        <p:spPr>
          <a:xfrm>
            <a:off x="129125" y="2685595"/>
            <a:ext cx="8885751" cy="860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9"/>
          <p:cNvSpPr txBox="1"/>
          <p:nvPr>
            <p:ph type="title"/>
          </p:nvPr>
        </p:nvSpPr>
        <p:spPr>
          <a:xfrm>
            <a:off x="558600" y="514350"/>
            <a:ext cx="52305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Como adicionar vídeos no Youtube</a:t>
            </a:r>
            <a:r>
              <a:rPr lang="pt-BR" sz="2700">
                <a:solidFill>
                  <a:srgbClr val="FFFFFF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/>
          </a:p>
        </p:txBody>
      </p:sp>
      <p:sp>
        <p:nvSpPr>
          <p:cNvPr id="236" name="Google Shape;236;p39"/>
          <p:cNvSpPr txBox="1"/>
          <p:nvPr>
            <p:ph idx="4294967295" type="body"/>
          </p:nvPr>
        </p:nvSpPr>
        <p:spPr>
          <a:xfrm>
            <a:off x="229825" y="1081875"/>
            <a:ext cx="4629300" cy="14976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pt-BR" sz="1700">
                <a:latin typeface="Karla"/>
                <a:ea typeface="Karla"/>
                <a:cs typeface="Karla"/>
                <a:sym typeface="Karla"/>
              </a:rPr>
              <a:t>Abra a página youtube.com</a:t>
            </a:r>
            <a:endParaRPr b="1" sz="17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pt-BR" sz="1700">
                <a:latin typeface="Karla"/>
                <a:ea typeface="Karla"/>
                <a:cs typeface="Karla"/>
                <a:sym typeface="Karla"/>
              </a:rPr>
              <a:t>Você estará na sua página inicial da plataforma</a:t>
            </a:r>
            <a:endParaRPr b="1" sz="17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pt-BR" sz="1700">
                <a:latin typeface="Karla"/>
                <a:ea typeface="Karla"/>
                <a:cs typeface="Karla"/>
                <a:sym typeface="Karla"/>
              </a:rPr>
              <a:t>Clique no ícone de </a:t>
            </a:r>
            <a:r>
              <a:rPr b="1" lang="pt-BR" sz="17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câmera com um “+”</a:t>
            </a:r>
            <a:r>
              <a:rPr b="1" lang="pt-BR" sz="1700">
                <a:latin typeface="Karla"/>
                <a:ea typeface="Karla"/>
                <a:cs typeface="Karla"/>
                <a:sym typeface="Karla"/>
              </a:rPr>
              <a:t>, como indicado pela seta vermelha:</a:t>
            </a:r>
            <a:endParaRPr b="1" sz="14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7" name="Google Shape;237;p39"/>
          <p:cNvSpPr txBox="1"/>
          <p:nvPr>
            <p:ph idx="4294967295" type="body"/>
          </p:nvPr>
        </p:nvSpPr>
        <p:spPr>
          <a:xfrm>
            <a:off x="5865775" y="1094850"/>
            <a:ext cx="2987700" cy="14976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ts val="3200"/>
              <a:buNone/>
            </a:pPr>
            <a:r>
              <a:rPr b="1" lang="pt-BR" sz="17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Obs:</a:t>
            </a:r>
            <a:r>
              <a:rPr b="1" lang="pt-BR" sz="1700"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pt-BR" sz="1700">
                <a:latin typeface="Karla"/>
                <a:ea typeface="Karla"/>
                <a:cs typeface="Karla"/>
                <a:sym typeface="Karla"/>
              </a:rPr>
              <a:t>Na dúvida, procure pela barra de pesquisa (Search) do Youtube e procure pelo ícone ligeiramente a direita</a:t>
            </a:r>
            <a:endParaRPr b="1" sz="11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8" name="Google Shape;238;p39"/>
          <p:cNvSpPr/>
          <p:nvPr/>
        </p:nvSpPr>
        <p:spPr>
          <a:xfrm>
            <a:off x="7418673" y="2898925"/>
            <a:ext cx="821700" cy="4335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9"/>
          <p:cNvSpPr txBox="1"/>
          <p:nvPr>
            <p:ph idx="4294967295" type="body"/>
          </p:nvPr>
        </p:nvSpPr>
        <p:spPr>
          <a:xfrm>
            <a:off x="1860425" y="3616675"/>
            <a:ext cx="3403500" cy="12294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None/>
            </a:pPr>
            <a:r>
              <a:rPr b="1" lang="pt-BR" sz="1700">
                <a:latin typeface="Karla"/>
                <a:ea typeface="Karla"/>
                <a:cs typeface="Karla"/>
                <a:sym typeface="Karla"/>
              </a:rPr>
              <a:t>Isso abrirá uma pequena aba de menu. Clique na primeira opção </a:t>
            </a:r>
            <a:r>
              <a:rPr b="1" lang="pt-BR" sz="17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“Upload video”</a:t>
            </a:r>
            <a:r>
              <a:rPr b="1" lang="pt-BR" sz="1700">
                <a:latin typeface="Karla"/>
                <a:ea typeface="Karla"/>
                <a:cs typeface="Karla"/>
                <a:sym typeface="Karla"/>
              </a:rPr>
              <a:t>, como indicado.</a:t>
            </a:r>
            <a:endParaRPr b="1" sz="11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40" name="Google Shape;24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149" y="3638899"/>
            <a:ext cx="2176065" cy="139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9"/>
          <p:cNvSpPr/>
          <p:nvPr/>
        </p:nvSpPr>
        <p:spPr>
          <a:xfrm>
            <a:off x="5445946" y="4189724"/>
            <a:ext cx="1096200" cy="4335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9"/>
          <p:cNvSpPr/>
          <p:nvPr/>
        </p:nvSpPr>
        <p:spPr>
          <a:xfrm>
            <a:off x="8196775" y="3556675"/>
            <a:ext cx="461400" cy="52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idx="4294967295" type="body"/>
          </p:nvPr>
        </p:nvSpPr>
        <p:spPr>
          <a:xfrm>
            <a:off x="437750" y="1069175"/>
            <a:ext cx="3633300" cy="9390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pt-BR">
                <a:latin typeface="Karla"/>
                <a:ea typeface="Karla"/>
                <a:cs typeface="Karla"/>
                <a:sym typeface="Karla"/>
              </a:rPr>
              <a:t>Essa ação irá direcioná-lo para o studio.youtube.com</a:t>
            </a:r>
            <a:r>
              <a:rPr lang="pt-BR"/>
              <a:t>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248" name="Google Shape;248;p40"/>
          <p:cNvSpPr txBox="1"/>
          <p:nvPr>
            <p:ph type="title"/>
          </p:nvPr>
        </p:nvSpPr>
        <p:spPr>
          <a:xfrm>
            <a:off x="558600" y="470575"/>
            <a:ext cx="5299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Como adicionar vídeos no Youtube</a:t>
            </a:r>
            <a:endParaRPr/>
          </a:p>
        </p:txBody>
      </p:sp>
      <p:pic>
        <p:nvPicPr>
          <p:cNvPr id="249" name="Google Shape;249;p40"/>
          <p:cNvPicPr preferRelativeResize="0"/>
          <p:nvPr/>
        </p:nvPicPr>
        <p:blipFill rotWithShape="1">
          <a:blip r:embed="rId3">
            <a:alphaModFix/>
          </a:blip>
          <a:srcRect b="3490" l="0" r="0" t="2436"/>
          <a:stretch/>
        </p:blipFill>
        <p:spPr>
          <a:xfrm>
            <a:off x="134100" y="2095713"/>
            <a:ext cx="4918151" cy="2954776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0"/>
          <p:cNvSpPr txBox="1"/>
          <p:nvPr/>
        </p:nvSpPr>
        <p:spPr>
          <a:xfrm>
            <a:off x="1968875" y="4011375"/>
            <a:ext cx="1248600" cy="3558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1" name="Google Shape;251;p40"/>
          <p:cNvSpPr/>
          <p:nvPr/>
        </p:nvSpPr>
        <p:spPr>
          <a:xfrm>
            <a:off x="993898" y="3933675"/>
            <a:ext cx="821700" cy="4335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0"/>
          <p:cNvSpPr txBox="1"/>
          <p:nvPr/>
        </p:nvSpPr>
        <p:spPr>
          <a:xfrm>
            <a:off x="5564875" y="2571750"/>
            <a:ext cx="3135300" cy="15978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 seguinte janela abrirá, onde você irá clicar no botão indicado para escolher o arquivo de vídeo a ser submetido.</a:t>
            </a:r>
            <a:endParaRPr b="1"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type="title"/>
          </p:nvPr>
        </p:nvSpPr>
        <p:spPr>
          <a:xfrm>
            <a:off x="558600" y="514350"/>
            <a:ext cx="5299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Como adicionar vídeos no Youtube</a:t>
            </a:r>
            <a:endParaRPr/>
          </a:p>
        </p:txBody>
      </p:sp>
      <p:sp>
        <p:nvSpPr>
          <p:cNvPr id="258" name="Google Shape;258;p41"/>
          <p:cNvSpPr txBox="1"/>
          <p:nvPr/>
        </p:nvSpPr>
        <p:spPr>
          <a:xfrm>
            <a:off x="262650" y="1676000"/>
            <a:ext cx="3217500" cy="30735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Você então poderá editar o título do vídeo, adicionar uma descrição sobre o conteúdo e uma imagem de capa (thumbnail). </a:t>
            </a:r>
            <a:endParaRPr b="1" sz="1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Quando finalizado, você deve rolar a barra de rolagem para descer a janela</a:t>
            </a:r>
            <a:endParaRPr b="1" sz="1200"/>
          </a:p>
        </p:txBody>
      </p:sp>
      <p:pic>
        <p:nvPicPr>
          <p:cNvPr id="259" name="Google Shape;25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5925" y="1468751"/>
            <a:ext cx="4637771" cy="29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1"/>
          <p:cNvSpPr/>
          <p:nvPr/>
        </p:nvSpPr>
        <p:spPr>
          <a:xfrm>
            <a:off x="8010725" y="2138950"/>
            <a:ext cx="580200" cy="3672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1"/>
          <p:cNvSpPr/>
          <p:nvPr/>
        </p:nvSpPr>
        <p:spPr>
          <a:xfrm rot="5400000">
            <a:off x="8193100" y="2728927"/>
            <a:ext cx="594000" cy="3672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1"/>
          <p:cNvSpPr/>
          <p:nvPr/>
        </p:nvSpPr>
        <p:spPr>
          <a:xfrm rot="10800000">
            <a:off x="4087400" y="1468775"/>
            <a:ext cx="185100" cy="2164500"/>
          </a:xfrm>
          <a:prstGeom prst="rightBracket">
            <a:avLst>
              <a:gd fmla="val 8333" name="adj"/>
            </a:avLst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41"/>
          <p:cNvSpPr/>
          <p:nvPr/>
        </p:nvSpPr>
        <p:spPr>
          <a:xfrm rot="10800000">
            <a:off x="3611300" y="2303050"/>
            <a:ext cx="476100" cy="3672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/>
          <p:nvPr>
            <p:ph type="title"/>
          </p:nvPr>
        </p:nvSpPr>
        <p:spPr>
          <a:xfrm>
            <a:off x="558600" y="514350"/>
            <a:ext cx="5299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Como adicionar vídeos no Youtube</a:t>
            </a:r>
            <a:endParaRPr/>
          </a:p>
        </p:txBody>
      </p:sp>
      <p:pic>
        <p:nvPicPr>
          <p:cNvPr id="269" name="Google Shape;26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375" y="1309154"/>
            <a:ext cx="4043363" cy="184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2"/>
          <p:cNvPicPr preferRelativeResize="0"/>
          <p:nvPr/>
        </p:nvPicPr>
        <p:blipFill rotWithShape="1">
          <a:blip r:embed="rId4">
            <a:alphaModFix/>
          </a:blip>
          <a:srcRect b="0" l="0" r="0" t="58300"/>
          <a:stretch/>
        </p:blipFill>
        <p:spPr>
          <a:xfrm>
            <a:off x="3977813" y="2981525"/>
            <a:ext cx="1188375" cy="5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2"/>
          <p:cNvSpPr/>
          <p:nvPr/>
        </p:nvSpPr>
        <p:spPr>
          <a:xfrm rot="5400000">
            <a:off x="4275000" y="2500927"/>
            <a:ext cx="594000" cy="3672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42"/>
          <p:cNvSpPr txBox="1"/>
          <p:nvPr/>
        </p:nvSpPr>
        <p:spPr>
          <a:xfrm>
            <a:off x="393000" y="2457375"/>
            <a:ext cx="1511100" cy="3558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3" name="Google Shape;273;p42"/>
          <p:cNvSpPr txBox="1"/>
          <p:nvPr/>
        </p:nvSpPr>
        <p:spPr>
          <a:xfrm>
            <a:off x="5701625" y="1309150"/>
            <a:ext cx="3000000" cy="25212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Então, você irá sinalizar que o seu vídeo </a:t>
            </a:r>
            <a:r>
              <a:rPr b="1" lang="pt-BR" sz="18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não é direcionado para público infantil.</a:t>
            </a:r>
            <a:endParaRPr b="1" sz="18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Em seguida, clique no botão a direita e abaixo da janela</a:t>
            </a:r>
            <a:endParaRPr b="1" sz="1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title"/>
          </p:nvPr>
        </p:nvSpPr>
        <p:spPr>
          <a:xfrm>
            <a:off x="558600" y="514350"/>
            <a:ext cx="5299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Como adicionar vídeos no Youtube</a:t>
            </a:r>
            <a:endParaRPr/>
          </a:p>
        </p:txBody>
      </p:sp>
      <p:pic>
        <p:nvPicPr>
          <p:cNvPr id="279" name="Google Shape;279;p43"/>
          <p:cNvPicPr preferRelativeResize="0"/>
          <p:nvPr/>
        </p:nvPicPr>
        <p:blipFill rotWithShape="1">
          <a:blip r:embed="rId3">
            <a:alphaModFix/>
          </a:blip>
          <a:srcRect b="2339" l="0" r="0" t="-2340"/>
          <a:stretch/>
        </p:blipFill>
        <p:spPr>
          <a:xfrm>
            <a:off x="388098" y="1141577"/>
            <a:ext cx="4261625" cy="320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3"/>
          <p:cNvSpPr txBox="1"/>
          <p:nvPr/>
        </p:nvSpPr>
        <p:spPr>
          <a:xfrm>
            <a:off x="5526500" y="1218113"/>
            <a:ext cx="3000000" cy="25794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 próximo passo são os elementos de vídeo. </a:t>
            </a:r>
            <a:r>
              <a:rPr b="1" lang="pt-BR" sz="170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Eles </a:t>
            </a:r>
            <a:r>
              <a:rPr b="1" lang="pt-BR" sz="1700">
                <a:solidFill>
                  <a:srgbClr val="3C4043"/>
                </a:solidFill>
                <a:highlight>
                  <a:srgbClr val="FFFFFF"/>
                </a:highlight>
                <a:latin typeface="Karla"/>
                <a:ea typeface="Karla"/>
                <a:cs typeface="Karla"/>
                <a:sym typeface="Karla"/>
              </a:rPr>
              <a:t>podem ser usados para divulgar outros vídeos, incentivar os espectadores a se inscreverem e muito mais.</a:t>
            </a: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Contudo v</a:t>
            </a: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ocê pode clicar no botão </a:t>
            </a:r>
            <a:r>
              <a:rPr b="1" lang="pt-BR" sz="17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“Next” </a:t>
            </a: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sem fazer nada nesta etapa. </a:t>
            </a:r>
            <a:endParaRPr b="1" sz="1700"/>
          </a:p>
        </p:txBody>
      </p:sp>
      <p:sp>
        <p:nvSpPr>
          <p:cNvPr id="281" name="Google Shape;281;p43"/>
          <p:cNvSpPr/>
          <p:nvPr/>
        </p:nvSpPr>
        <p:spPr>
          <a:xfrm rot="5400000">
            <a:off x="4089550" y="3542225"/>
            <a:ext cx="742200" cy="4902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"/>
          <p:cNvSpPr txBox="1"/>
          <p:nvPr>
            <p:ph type="title"/>
          </p:nvPr>
        </p:nvSpPr>
        <p:spPr>
          <a:xfrm>
            <a:off x="558600" y="514350"/>
            <a:ext cx="5299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Como adicionar vídeos no Youtube</a:t>
            </a:r>
            <a:endParaRPr/>
          </a:p>
        </p:txBody>
      </p:sp>
      <p:sp>
        <p:nvSpPr>
          <p:cNvPr id="287" name="Google Shape;287;p44"/>
          <p:cNvSpPr txBox="1"/>
          <p:nvPr/>
        </p:nvSpPr>
        <p:spPr>
          <a:xfrm>
            <a:off x="306300" y="1070000"/>
            <a:ext cx="4265700" cy="19875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</a:t>
            </a:r>
            <a:r>
              <a:rPr b="1" lang="pt-BR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último passo é a visibilidade do vídeo.</a:t>
            </a:r>
            <a:endParaRPr b="1"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Primeiro, já estará selecionado a opção “salvar ou publicar” sinalizado pela seta. </a:t>
            </a:r>
            <a:endParaRPr b="1"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Aqui temos três opções de visibilidade:</a:t>
            </a:r>
            <a:endParaRPr b="1"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88" name="Google Shape;288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9775" y="1164375"/>
            <a:ext cx="4220350" cy="31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4"/>
          <p:cNvSpPr txBox="1"/>
          <p:nvPr/>
        </p:nvSpPr>
        <p:spPr>
          <a:xfrm>
            <a:off x="218875" y="3151750"/>
            <a:ext cx="4497900" cy="17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Privado</a:t>
            </a:r>
            <a:r>
              <a:rPr b="1" lang="pt-BR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:</a:t>
            </a:r>
            <a:r>
              <a:rPr lang="pt-BR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você precisará selecionar as pessoas que podem ver o vídeo.</a:t>
            </a:r>
            <a:endParaRPr sz="15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64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Bree Serif"/>
              <a:buAutoNum type="arabicPeriod"/>
            </a:pPr>
            <a:r>
              <a:rPr b="1" lang="pt-BR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Não-listado</a:t>
            </a:r>
            <a:r>
              <a:rPr b="1" lang="pt-BR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: </a:t>
            </a:r>
            <a:r>
              <a:rPr lang="pt-BR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apenas quem tem o link do vídeo pode vê-lo</a:t>
            </a:r>
            <a:r>
              <a:rPr b="1" lang="pt-BR" sz="15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 (Recomendado) </a:t>
            </a:r>
            <a:endParaRPr b="1" sz="15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800"/>
              <a:buFont typeface="Bree Serif"/>
              <a:buAutoNum type="arabicPeriod"/>
            </a:pPr>
            <a:r>
              <a:rPr b="1" lang="pt-BR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Público</a:t>
            </a:r>
            <a:r>
              <a:rPr b="1" lang="pt-BR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:</a:t>
            </a:r>
            <a:r>
              <a:rPr lang="pt-BR" sz="15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qualquer pessoa tem acesso ao vídeo </a:t>
            </a:r>
            <a:r>
              <a:rPr b="1" lang="pt-BR" sz="15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(Recomendado)</a:t>
            </a:r>
            <a:endParaRPr b="1" sz="900"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0" name="Google Shape;290;p44"/>
          <p:cNvSpPr/>
          <p:nvPr/>
        </p:nvSpPr>
        <p:spPr>
          <a:xfrm rot="10800000">
            <a:off x="6398550" y="1991650"/>
            <a:ext cx="539700" cy="3831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4"/>
          <p:cNvSpPr/>
          <p:nvPr/>
        </p:nvSpPr>
        <p:spPr>
          <a:xfrm rot="5400000">
            <a:off x="8495700" y="3424450"/>
            <a:ext cx="539700" cy="3831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44"/>
          <p:cNvSpPr/>
          <p:nvPr/>
        </p:nvSpPr>
        <p:spPr>
          <a:xfrm>
            <a:off x="4760550" y="2429848"/>
            <a:ext cx="470400" cy="283800"/>
          </a:xfrm>
          <a:prstGeom prst="wedgeRoundRectCallout">
            <a:avLst>
              <a:gd fmla="val 38388" name="adj1"/>
              <a:gd fmla="val 15425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1.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3" name="Google Shape;293;p44"/>
          <p:cNvSpPr/>
          <p:nvPr/>
        </p:nvSpPr>
        <p:spPr>
          <a:xfrm>
            <a:off x="4760550" y="2768298"/>
            <a:ext cx="470400" cy="283800"/>
          </a:xfrm>
          <a:prstGeom prst="wedgeRoundRectCallout">
            <a:avLst>
              <a:gd fmla="val 38388" name="adj1"/>
              <a:gd fmla="val 15425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2</a:t>
            </a:r>
            <a:r>
              <a:rPr b="1" lang="pt-BR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94" name="Google Shape;294;p44"/>
          <p:cNvSpPr txBox="1"/>
          <p:nvPr/>
        </p:nvSpPr>
        <p:spPr>
          <a:xfrm>
            <a:off x="5283150" y="4274575"/>
            <a:ext cx="3393600" cy="6051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Em seguida clique em </a:t>
            </a:r>
            <a:r>
              <a:rPr b="1" lang="pt-BR" sz="17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“save”</a:t>
            </a:r>
            <a:endParaRPr b="1" sz="17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5"/>
          <p:cNvSpPr txBox="1"/>
          <p:nvPr>
            <p:ph type="title"/>
          </p:nvPr>
        </p:nvSpPr>
        <p:spPr>
          <a:xfrm>
            <a:off x="558600" y="514350"/>
            <a:ext cx="5299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Como adicionar vídeos no Youtube</a:t>
            </a:r>
            <a:endParaRPr/>
          </a:p>
        </p:txBody>
      </p:sp>
      <p:sp>
        <p:nvSpPr>
          <p:cNvPr id="300" name="Google Shape;300;p45"/>
          <p:cNvSpPr txBox="1"/>
          <p:nvPr/>
        </p:nvSpPr>
        <p:spPr>
          <a:xfrm>
            <a:off x="558600" y="2144950"/>
            <a:ext cx="3000000" cy="24420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Uma vez feito isso, o vídeo estará publicado. Você pode copiar o link do vídeo ou clicar na opção automática de copiá-lo como as setas indicam:</a:t>
            </a:r>
            <a:endParaRPr b="1" sz="1200"/>
          </a:p>
        </p:txBody>
      </p:sp>
      <p:pic>
        <p:nvPicPr>
          <p:cNvPr id="301" name="Google Shape;30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0606" y="900654"/>
            <a:ext cx="3860675" cy="3750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5"/>
          <p:cNvSpPr/>
          <p:nvPr/>
        </p:nvSpPr>
        <p:spPr>
          <a:xfrm>
            <a:off x="6664650" y="3151675"/>
            <a:ext cx="765900" cy="6021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5"/>
          <p:cNvSpPr/>
          <p:nvPr/>
        </p:nvSpPr>
        <p:spPr>
          <a:xfrm>
            <a:off x="4946525" y="3600450"/>
            <a:ext cx="1313100" cy="88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5"/>
          <p:cNvSpPr txBox="1"/>
          <p:nvPr/>
        </p:nvSpPr>
        <p:spPr>
          <a:xfrm>
            <a:off x="4847525" y="3274825"/>
            <a:ext cx="1511100" cy="3558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BF4F3"/>
            </a:gs>
            <a:gs pos="100000">
              <a:srgbClr val="F9CB9C"/>
            </a:gs>
          </a:gsLst>
          <a:lin ang="16200038" scaled="0"/>
        </a:gra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6"/>
          <p:cNvSpPr txBox="1"/>
          <p:nvPr>
            <p:ph idx="4294967295" type="title"/>
          </p:nvPr>
        </p:nvSpPr>
        <p:spPr>
          <a:xfrm>
            <a:off x="1455500" y="1990625"/>
            <a:ext cx="59754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100">
                <a:solidFill>
                  <a:srgbClr val="F6B26B"/>
                </a:solidFill>
                <a:highlight>
                  <a:schemeClr val="lt1"/>
                </a:highlight>
                <a:latin typeface="Bree Serif"/>
                <a:ea typeface="Bree Serif"/>
                <a:cs typeface="Bree Serif"/>
                <a:sym typeface="Bree Serif"/>
              </a:rPr>
              <a:t>Ótimo</a:t>
            </a:r>
            <a:r>
              <a:rPr lang="pt-BR" sz="3100">
                <a:solidFill>
                  <a:srgbClr val="F6B26B"/>
                </a:solidFill>
                <a:highlight>
                  <a:schemeClr val="lt1"/>
                </a:highlight>
                <a:latin typeface="Bree Serif"/>
                <a:ea typeface="Bree Serif"/>
                <a:cs typeface="Bree Serif"/>
                <a:sym typeface="Bree Serif"/>
              </a:rPr>
              <a:t>! Você completou o segundo passo !</a:t>
            </a:r>
            <a:endParaRPr sz="3100">
              <a:solidFill>
                <a:srgbClr val="F6B26B"/>
              </a:solidFill>
              <a:highlight>
                <a:schemeClr val="lt1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6B26B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6B26B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6B26B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C78D8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lt1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Terceiro passo: </a:t>
            </a:r>
            <a:r>
              <a:rPr lang="pt-BR">
                <a:solidFill>
                  <a:srgbClr val="FFFFFF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Como </a:t>
            </a:r>
            <a:r>
              <a:rPr lang="pt-BR">
                <a:solidFill>
                  <a:srgbClr val="FFFFFF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editar ou excluir vídeos</a:t>
            </a:r>
            <a:endParaRPr>
              <a:solidFill>
                <a:srgbClr val="FFFFFF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7"/>
          <p:cNvSpPr txBox="1"/>
          <p:nvPr>
            <p:ph type="title"/>
          </p:nvPr>
        </p:nvSpPr>
        <p:spPr>
          <a:xfrm>
            <a:off x="558600" y="514350"/>
            <a:ext cx="5299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Como editar ou excluir vídeos</a:t>
            </a:r>
            <a:endParaRPr/>
          </a:p>
        </p:txBody>
      </p:sp>
      <p:sp>
        <p:nvSpPr>
          <p:cNvPr id="315" name="Google Shape;315;p47"/>
          <p:cNvSpPr txBox="1"/>
          <p:nvPr/>
        </p:nvSpPr>
        <p:spPr>
          <a:xfrm>
            <a:off x="894975" y="1361675"/>
            <a:ext cx="3545700" cy="22197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600"/>
              </a:spcAft>
              <a:buNone/>
            </a:pP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Para conferir seus vídeos já publicados, você pode clicar no botão na direita superior da página inicial do Youtube (normalmente indicada pela inicial de seu nome) e clicar na opção indicada:</a:t>
            </a:r>
            <a:endParaRPr b="1"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16" name="Google Shape;31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6741" y="1087827"/>
            <a:ext cx="2085975" cy="140731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7"/>
          <p:cNvSpPr/>
          <p:nvPr/>
        </p:nvSpPr>
        <p:spPr>
          <a:xfrm rot="10800000">
            <a:off x="6522525" y="2035650"/>
            <a:ext cx="787800" cy="5361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47"/>
          <p:cNvSpPr/>
          <p:nvPr/>
        </p:nvSpPr>
        <p:spPr>
          <a:xfrm rot="-5400000">
            <a:off x="7132150" y="1397675"/>
            <a:ext cx="465900" cy="3939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7"/>
          <p:cNvSpPr/>
          <p:nvPr/>
        </p:nvSpPr>
        <p:spPr>
          <a:xfrm>
            <a:off x="7135900" y="1019525"/>
            <a:ext cx="458400" cy="461400"/>
          </a:xfrm>
          <a:prstGeom prst="ellipse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8"/>
          <p:cNvSpPr txBox="1"/>
          <p:nvPr>
            <p:ph type="title"/>
          </p:nvPr>
        </p:nvSpPr>
        <p:spPr>
          <a:xfrm>
            <a:off x="558600" y="514350"/>
            <a:ext cx="5299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editar ou excluir vídeos</a:t>
            </a:r>
            <a:endParaRPr/>
          </a:p>
        </p:txBody>
      </p:sp>
      <p:pic>
        <p:nvPicPr>
          <p:cNvPr id="325" name="Google Shape;325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3949" y="1611347"/>
            <a:ext cx="2383075" cy="149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4275" y="2642782"/>
            <a:ext cx="2764631" cy="10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8"/>
          <p:cNvSpPr txBox="1"/>
          <p:nvPr/>
        </p:nvSpPr>
        <p:spPr>
          <a:xfrm>
            <a:off x="5265488" y="3303300"/>
            <a:ext cx="3000000" cy="12822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 então clique em “vídeos” na aba da esquerda</a:t>
            </a:r>
            <a:endParaRPr b="1"/>
          </a:p>
        </p:txBody>
      </p:sp>
      <p:sp>
        <p:nvSpPr>
          <p:cNvPr id="328" name="Google Shape;328;p48"/>
          <p:cNvSpPr txBox="1"/>
          <p:nvPr/>
        </p:nvSpPr>
        <p:spPr>
          <a:xfrm>
            <a:off x="714975" y="1134475"/>
            <a:ext cx="2866500" cy="10572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Em seguida, clique em Youtube Studio</a:t>
            </a:r>
            <a:endParaRPr b="1"/>
          </a:p>
        </p:txBody>
      </p:sp>
      <p:sp>
        <p:nvSpPr>
          <p:cNvPr id="329" name="Google Shape;329;p48"/>
          <p:cNvSpPr/>
          <p:nvPr/>
        </p:nvSpPr>
        <p:spPr>
          <a:xfrm rot="-5400000">
            <a:off x="2314775" y="2693725"/>
            <a:ext cx="508800" cy="13296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48"/>
          <p:cNvSpPr/>
          <p:nvPr/>
        </p:nvSpPr>
        <p:spPr>
          <a:xfrm rot="5400000">
            <a:off x="2478850" y="2281922"/>
            <a:ext cx="445800" cy="4623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48"/>
          <p:cNvSpPr/>
          <p:nvPr/>
        </p:nvSpPr>
        <p:spPr>
          <a:xfrm>
            <a:off x="3670775" y="2468475"/>
            <a:ext cx="1466400" cy="557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48"/>
          <p:cNvSpPr/>
          <p:nvPr/>
        </p:nvSpPr>
        <p:spPr>
          <a:xfrm>
            <a:off x="6894475" y="2642775"/>
            <a:ext cx="984900" cy="461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48"/>
          <p:cNvSpPr/>
          <p:nvPr/>
        </p:nvSpPr>
        <p:spPr>
          <a:xfrm>
            <a:off x="5592200" y="2648350"/>
            <a:ext cx="1969800" cy="4614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500">
                <a:latin typeface="Arial"/>
                <a:ea typeface="Arial"/>
                <a:cs typeface="Arial"/>
                <a:sym typeface="Arial"/>
              </a:rPr>
              <a:t>Atenção!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1"/>
          <p:cNvSpPr txBox="1"/>
          <p:nvPr>
            <p:ph idx="4294967295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pt-BR">
                <a:latin typeface="Karla"/>
                <a:ea typeface="Karla"/>
                <a:cs typeface="Karla"/>
                <a:sym typeface="Karla"/>
              </a:rPr>
              <a:t>Este é um guia sobre como adicionar vídeos para a plataforma Youtube.com 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pt-BR">
                <a:latin typeface="Karla"/>
                <a:ea typeface="Karla"/>
                <a:cs typeface="Karla"/>
                <a:sym typeface="Karla"/>
              </a:rPr>
              <a:t>Neste guia </a:t>
            </a:r>
            <a:r>
              <a:rPr b="1" lang="pt-BR">
                <a:latin typeface="Karla"/>
                <a:ea typeface="Karla"/>
                <a:cs typeface="Karla"/>
                <a:sym typeface="Karla"/>
              </a:rPr>
              <a:t>não vamos </a:t>
            </a:r>
            <a:r>
              <a:rPr b="1" lang="pt-BR">
                <a:latin typeface="Karla"/>
                <a:ea typeface="Karla"/>
                <a:cs typeface="Karla"/>
                <a:sym typeface="Karla"/>
              </a:rPr>
              <a:t>ensinar a gravar, editar ou adicionar elementos atrativos ao vídeo.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ts val="3200"/>
              <a:buNone/>
            </a:pPr>
            <a:r>
              <a:rPr b="1" lang="pt-BR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O propósito deste material é como fazer o </a:t>
            </a:r>
            <a:r>
              <a:rPr b="1" i="1" lang="pt-BR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upload </a:t>
            </a:r>
            <a:r>
              <a:rPr b="1" lang="pt-BR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do vídeo e suas opções de visibilidade!</a:t>
            </a:r>
            <a:endParaRPr b="1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9"/>
          <p:cNvSpPr txBox="1"/>
          <p:nvPr>
            <p:ph type="title"/>
          </p:nvPr>
        </p:nvSpPr>
        <p:spPr>
          <a:xfrm>
            <a:off x="558600" y="514350"/>
            <a:ext cx="5299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editar ou excluir vídeos</a:t>
            </a:r>
            <a:endParaRPr/>
          </a:p>
        </p:txBody>
      </p:sp>
      <p:pic>
        <p:nvPicPr>
          <p:cNvPr id="339" name="Google Shape;339;p49"/>
          <p:cNvPicPr preferRelativeResize="0"/>
          <p:nvPr/>
        </p:nvPicPr>
        <p:blipFill rotWithShape="1">
          <a:blip r:embed="rId3">
            <a:alphaModFix/>
          </a:blip>
          <a:srcRect b="0" l="0" r="4342" t="0"/>
          <a:stretch/>
        </p:blipFill>
        <p:spPr>
          <a:xfrm>
            <a:off x="440675" y="1339613"/>
            <a:ext cx="5374249" cy="143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0671" y="3135800"/>
            <a:ext cx="8262649" cy="160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9"/>
          <p:cNvSpPr txBox="1"/>
          <p:nvPr/>
        </p:nvSpPr>
        <p:spPr>
          <a:xfrm>
            <a:off x="5998725" y="975750"/>
            <a:ext cx="3000000" cy="19074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Aqui </a:t>
            </a: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você poderá conferir os seus vídeos já publicados. </a:t>
            </a:r>
            <a:endParaRPr b="1"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640"/>
              </a:spcBef>
              <a:spcAft>
                <a:spcPts val="600"/>
              </a:spcAft>
              <a:buNone/>
            </a:pP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Então pode selecioná-lo e buscar por opções de edição:</a:t>
            </a:r>
            <a:endParaRPr b="1" sz="1100"/>
          </a:p>
        </p:txBody>
      </p:sp>
      <p:sp>
        <p:nvSpPr>
          <p:cNvPr id="342" name="Google Shape;342;p49"/>
          <p:cNvSpPr/>
          <p:nvPr/>
        </p:nvSpPr>
        <p:spPr>
          <a:xfrm rot="-5400000">
            <a:off x="421550" y="4262750"/>
            <a:ext cx="620700" cy="4404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9"/>
          <p:cNvSpPr/>
          <p:nvPr/>
        </p:nvSpPr>
        <p:spPr>
          <a:xfrm>
            <a:off x="1575900" y="3644225"/>
            <a:ext cx="984900" cy="30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49"/>
          <p:cNvSpPr/>
          <p:nvPr/>
        </p:nvSpPr>
        <p:spPr>
          <a:xfrm>
            <a:off x="1641150" y="3265625"/>
            <a:ext cx="854400" cy="3786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0"/>
          <p:cNvSpPr txBox="1"/>
          <p:nvPr>
            <p:ph type="title"/>
          </p:nvPr>
        </p:nvSpPr>
        <p:spPr>
          <a:xfrm>
            <a:off x="668050" y="514350"/>
            <a:ext cx="48708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editar ou excluir vídeos</a:t>
            </a:r>
            <a:endParaRPr/>
          </a:p>
        </p:txBody>
      </p:sp>
      <p:sp>
        <p:nvSpPr>
          <p:cNvPr id="350" name="Google Shape;350;p50"/>
          <p:cNvSpPr txBox="1"/>
          <p:nvPr>
            <p:ph idx="4294967295" type="body"/>
          </p:nvPr>
        </p:nvSpPr>
        <p:spPr>
          <a:xfrm>
            <a:off x="457200" y="1200150"/>
            <a:ext cx="8229600" cy="8355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None/>
            </a:pPr>
            <a:r>
              <a:rPr b="1" lang="pt-BR">
                <a:latin typeface="Karla"/>
                <a:ea typeface="Karla"/>
                <a:cs typeface="Karla"/>
                <a:sym typeface="Karla"/>
              </a:rPr>
              <a:t>Você pode então, por exemplo, editar a visibilidade do vídeo, caso deseje alterá-la: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351" name="Google Shape;35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225" y="2083825"/>
            <a:ext cx="3558225" cy="27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6225" y="2357426"/>
            <a:ext cx="2965925" cy="156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0"/>
          <p:cNvSpPr/>
          <p:nvPr/>
        </p:nvSpPr>
        <p:spPr>
          <a:xfrm rot="10800000">
            <a:off x="1767625" y="2632175"/>
            <a:ext cx="771300" cy="4404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50"/>
          <p:cNvSpPr/>
          <p:nvPr/>
        </p:nvSpPr>
        <p:spPr>
          <a:xfrm>
            <a:off x="4767550" y="3072575"/>
            <a:ext cx="771300" cy="5607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0"/>
          <p:cNvSpPr txBox="1"/>
          <p:nvPr/>
        </p:nvSpPr>
        <p:spPr>
          <a:xfrm>
            <a:off x="3434125" y="4142525"/>
            <a:ext cx="55746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Karla"/>
                <a:ea typeface="Karla"/>
                <a:cs typeface="Karla"/>
                <a:sym typeface="Karla"/>
              </a:rPr>
              <a:t>Por favor aumentar aqui a definição da tela do YouTube que foi copiada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1"/>
          <p:cNvSpPr txBox="1"/>
          <p:nvPr>
            <p:ph type="title"/>
          </p:nvPr>
        </p:nvSpPr>
        <p:spPr>
          <a:xfrm>
            <a:off x="558600" y="514350"/>
            <a:ext cx="5299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editar ou excluir vídeos</a:t>
            </a:r>
            <a:endParaRPr/>
          </a:p>
        </p:txBody>
      </p:sp>
      <p:sp>
        <p:nvSpPr>
          <p:cNvPr id="361" name="Google Shape;361;p51"/>
          <p:cNvSpPr txBox="1"/>
          <p:nvPr>
            <p:ph idx="4294967295" type="body"/>
          </p:nvPr>
        </p:nvSpPr>
        <p:spPr>
          <a:xfrm>
            <a:off x="906000" y="1183838"/>
            <a:ext cx="7332000" cy="7587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pt-BR">
                <a:latin typeface="Karla"/>
                <a:ea typeface="Karla"/>
                <a:cs typeface="Karla"/>
                <a:sym typeface="Karla"/>
              </a:rPr>
              <a:t>Caso deseje excluir o vídeo, faça-o selecionando e vídeo e clicando na opção indicada pela caixa em destaque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362" name="Google Shape;36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247" y="2081450"/>
            <a:ext cx="5028629" cy="980588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51"/>
          <p:cNvSpPr txBox="1"/>
          <p:nvPr/>
        </p:nvSpPr>
        <p:spPr>
          <a:xfrm>
            <a:off x="5607025" y="2276275"/>
            <a:ext cx="3261300" cy="19590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Uma janela abrirá chamando sua atenção para o fato que o vídeo será </a:t>
            </a:r>
            <a:r>
              <a:rPr b="1" lang="pt-BR" sz="18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excluído permanentemente</a:t>
            </a:r>
            <a:r>
              <a:rPr b="1" lang="pt-BR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. Clique nas </a:t>
            </a:r>
            <a:r>
              <a:rPr b="1" lang="pt-BR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opções</a:t>
            </a:r>
            <a:r>
              <a:rPr b="1" lang="pt-BR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indicadas para prosseguir</a:t>
            </a:r>
            <a:endParaRPr b="1" sz="1200"/>
          </a:p>
        </p:txBody>
      </p:sp>
      <p:pic>
        <p:nvPicPr>
          <p:cNvPr id="364" name="Google Shape;364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9925" y="2867303"/>
            <a:ext cx="4213950" cy="211252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1"/>
          <p:cNvSpPr/>
          <p:nvPr/>
        </p:nvSpPr>
        <p:spPr>
          <a:xfrm rot="-5400000">
            <a:off x="1023575" y="3901700"/>
            <a:ext cx="389400" cy="4089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51"/>
          <p:cNvSpPr/>
          <p:nvPr/>
        </p:nvSpPr>
        <p:spPr>
          <a:xfrm rot="-5400000">
            <a:off x="3498675" y="4155300"/>
            <a:ext cx="472200" cy="497100"/>
          </a:xfrm>
          <a:prstGeom prst="rightArrow">
            <a:avLst>
              <a:gd fmla="val 59088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1"/>
          <p:cNvSpPr/>
          <p:nvPr/>
        </p:nvSpPr>
        <p:spPr>
          <a:xfrm>
            <a:off x="2177775" y="2150650"/>
            <a:ext cx="569100" cy="2703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1"/>
          <p:cNvSpPr/>
          <p:nvPr/>
        </p:nvSpPr>
        <p:spPr>
          <a:xfrm>
            <a:off x="2177775" y="2420950"/>
            <a:ext cx="497100" cy="15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BF4F3"/>
            </a:gs>
            <a:gs pos="100000">
              <a:srgbClr val="F9CB9C"/>
            </a:gs>
          </a:gsLst>
          <a:lin ang="16198662" scaled="0"/>
        </a:gra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"/>
          <p:cNvSpPr txBox="1"/>
          <p:nvPr>
            <p:ph idx="4294967295" type="title"/>
          </p:nvPr>
        </p:nvSpPr>
        <p:spPr>
          <a:xfrm>
            <a:off x="1267050" y="961125"/>
            <a:ext cx="6907800" cy="17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100">
                <a:solidFill>
                  <a:schemeClr val="lt1"/>
                </a:solidFill>
                <a:highlight>
                  <a:srgbClr val="F6B26B"/>
                </a:highlight>
              </a:rPr>
              <a:t>Muito obrigado!</a:t>
            </a:r>
            <a:endParaRPr sz="3100">
              <a:solidFill>
                <a:schemeClr val="lt1"/>
              </a:solidFill>
              <a:highlight>
                <a:srgbClr val="F6B26B"/>
              </a:highlight>
            </a:endParaRPr>
          </a:p>
        </p:txBody>
      </p:sp>
      <p:grpSp>
        <p:nvGrpSpPr>
          <p:cNvPr id="374" name="Google Shape;374;p52"/>
          <p:cNvGrpSpPr/>
          <p:nvPr/>
        </p:nvGrpSpPr>
        <p:grpSpPr>
          <a:xfrm>
            <a:off x="7361312" y="1274987"/>
            <a:ext cx="1643866" cy="1531595"/>
            <a:chOff x="5972700" y="2330200"/>
            <a:chExt cx="411625" cy="387275"/>
          </a:xfrm>
        </p:grpSpPr>
        <p:sp>
          <p:nvSpPr>
            <p:cNvPr id="375" name="Google Shape;375;p52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52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 txBox="1"/>
          <p:nvPr>
            <p:ph type="title"/>
          </p:nvPr>
        </p:nvSpPr>
        <p:spPr>
          <a:xfrm>
            <a:off x="855300" y="748950"/>
            <a:ext cx="4549500" cy="48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300"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Nota dos editores</a:t>
            </a:r>
            <a:endParaRPr b="1" sz="3300"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82" name="Google Shape;382;p53"/>
          <p:cNvSpPr txBox="1"/>
          <p:nvPr>
            <p:ph idx="1" type="body"/>
          </p:nvPr>
        </p:nvSpPr>
        <p:spPr>
          <a:xfrm>
            <a:off x="855300" y="1765350"/>
            <a:ext cx="4549500" cy="277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SEU FEEDBACK É IMPORTANTE! </a:t>
            </a:r>
            <a:endParaRPr b="1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Deixe sugestões e comentários!</a:t>
            </a:r>
            <a:endParaRPr b="1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chemeClr val="dk1"/>
                </a:solidFill>
              </a:rPr>
              <a:t>😉</a:t>
            </a:r>
            <a:endParaRPr sz="2700">
              <a:solidFill>
                <a:srgbClr val="0000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83" name="Google Shape;383;p5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type="title"/>
          </p:nvPr>
        </p:nvSpPr>
        <p:spPr>
          <a:xfrm>
            <a:off x="558600" y="514350"/>
            <a:ext cx="5312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700"/>
              <a:t>Por que o  Youtube?</a:t>
            </a:r>
            <a:endParaRPr sz="2700"/>
          </a:p>
        </p:txBody>
      </p:sp>
      <p:pic>
        <p:nvPicPr>
          <p:cNvPr id="168" name="Google Shape;16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989" y="1353138"/>
            <a:ext cx="8221663" cy="243722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2"/>
          <p:cNvSpPr txBox="1"/>
          <p:nvPr/>
        </p:nvSpPr>
        <p:spPr>
          <a:xfrm>
            <a:off x="1308975" y="3870125"/>
            <a:ext cx="7342500" cy="8565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700">
                <a:latin typeface="Karla"/>
                <a:ea typeface="Karla"/>
                <a:cs typeface="Karla"/>
                <a:sym typeface="Karla"/>
              </a:rPr>
              <a:t>Como pode ser visto nesta tabela, o YouTube é o único que não tem limite para guardar arquivos!</a:t>
            </a:r>
            <a:endParaRPr b="1" sz="17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type="title"/>
          </p:nvPr>
        </p:nvSpPr>
        <p:spPr>
          <a:xfrm>
            <a:off x="558600" y="514350"/>
            <a:ext cx="50769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700"/>
              <a:t>Como se registrar no Youtube:</a:t>
            </a:r>
            <a:endParaRPr sz="2700"/>
          </a:p>
        </p:txBody>
      </p:sp>
      <p:sp>
        <p:nvSpPr>
          <p:cNvPr id="175" name="Google Shape;175;p33"/>
          <p:cNvSpPr txBox="1"/>
          <p:nvPr>
            <p:ph idx="4294967295" type="body"/>
          </p:nvPr>
        </p:nvSpPr>
        <p:spPr>
          <a:xfrm>
            <a:off x="337275" y="1933200"/>
            <a:ext cx="6112200" cy="13005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pt-BR" sz="1900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1. </a:t>
            </a:r>
            <a:r>
              <a:rPr b="1" lang="pt-BR" sz="1900">
                <a:latin typeface="Karla"/>
                <a:ea typeface="Karla"/>
                <a:cs typeface="Karla"/>
                <a:sym typeface="Karla"/>
              </a:rPr>
              <a:t>Abra o Youtube.com</a:t>
            </a:r>
            <a:endParaRPr b="1" sz="1900">
              <a:latin typeface="Karla"/>
              <a:ea typeface="Karla"/>
              <a:cs typeface="Karla"/>
              <a:sym typeface="Karla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1900">
              <a:latin typeface="Karla"/>
              <a:ea typeface="Karla"/>
              <a:cs typeface="Karla"/>
              <a:sym typeface="Karla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ts val="3200"/>
              <a:buNone/>
            </a:pPr>
            <a:r>
              <a:rPr b="1" lang="pt-BR" sz="1900">
                <a:solidFill>
                  <a:srgbClr val="FF9900"/>
                </a:solidFill>
                <a:latin typeface="Bree Serif"/>
                <a:ea typeface="Bree Serif"/>
                <a:cs typeface="Bree Serif"/>
                <a:sym typeface="Bree Serif"/>
              </a:rPr>
              <a:t>2.</a:t>
            </a:r>
            <a:r>
              <a:rPr b="1" lang="pt-BR" sz="1900">
                <a:latin typeface="Karla"/>
                <a:ea typeface="Karla"/>
                <a:cs typeface="Karla"/>
                <a:sym typeface="Karla"/>
              </a:rPr>
              <a:t> Clique em “fazer login” no canto superior direito</a:t>
            </a:r>
            <a:endParaRPr b="1" sz="19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76" name="Google Shape;17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275" y="3655698"/>
            <a:ext cx="8349527" cy="81891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3"/>
          <p:cNvSpPr txBox="1"/>
          <p:nvPr/>
        </p:nvSpPr>
        <p:spPr>
          <a:xfrm>
            <a:off x="7803300" y="3655700"/>
            <a:ext cx="883500" cy="2694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8" name="Google Shape;178;p33"/>
          <p:cNvSpPr/>
          <p:nvPr/>
        </p:nvSpPr>
        <p:spPr>
          <a:xfrm rot="5400000">
            <a:off x="6889125" y="2261225"/>
            <a:ext cx="785100" cy="1816200"/>
          </a:xfrm>
          <a:prstGeom prst="bentArrow">
            <a:avLst>
              <a:gd fmla="val 35795" name="adj1"/>
              <a:gd fmla="val 25000" name="adj2"/>
              <a:gd fmla="val 25000" name="adj3"/>
              <a:gd fmla="val 43750" name="adj4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idx="4294967295" type="body"/>
          </p:nvPr>
        </p:nvSpPr>
        <p:spPr>
          <a:xfrm>
            <a:off x="161775" y="2190950"/>
            <a:ext cx="4286400" cy="20388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pt-BR" sz="1800">
                <a:latin typeface="Karla"/>
                <a:ea typeface="Karla"/>
                <a:cs typeface="Karla"/>
                <a:sym typeface="Karla"/>
              </a:rPr>
              <a:t>Você encontrará esta janela. Se você já possui uma conta Gmail, pode usá-la como sua conta do Youtube</a:t>
            </a:r>
            <a:endParaRPr b="1" sz="1800">
              <a:latin typeface="Karla"/>
              <a:ea typeface="Karla"/>
              <a:cs typeface="Karla"/>
              <a:sym typeface="Karla"/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18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ts val="3200"/>
              <a:buNone/>
            </a:pPr>
            <a:r>
              <a:rPr b="1" lang="pt-BR" sz="1800">
                <a:latin typeface="Karla"/>
                <a:ea typeface="Karla"/>
                <a:cs typeface="Karla"/>
                <a:sym typeface="Karla"/>
              </a:rPr>
              <a:t>Se não tiver uma conta Gmail, clique em </a:t>
            </a:r>
            <a:r>
              <a:rPr b="1" lang="pt-BR" sz="18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“criar conta”</a:t>
            </a:r>
            <a:endParaRPr b="1" sz="18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04300" y="975756"/>
            <a:ext cx="3521869" cy="409336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 txBox="1"/>
          <p:nvPr>
            <p:ph type="title"/>
          </p:nvPr>
        </p:nvSpPr>
        <p:spPr>
          <a:xfrm>
            <a:off x="558600" y="514350"/>
            <a:ext cx="4702200" cy="461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2700">
                <a:solidFill>
                  <a:srgbClr val="000000"/>
                </a:solidFill>
              </a:rPr>
              <a:t>Como se registrar no Youtube: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34"/>
          <p:cNvSpPr txBox="1"/>
          <p:nvPr/>
        </p:nvSpPr>
        <p:spPr>
          <a:xfrm>
            <a:off x="5354575" y="3843175"/>
            <a:ext cx="883500" cy="2694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type="title"/>
          </p:nvPr>
        </p:nvSpPr>
        <p:spPr>
          <a:xfrm>
            <a:off x="558600" y="514350"/>
            <a:ext cx="48192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rgbClr val="000000"/>
                </a:solidFill>
              </a:rPr>
              <a:t>Como se registrar no Youtube:</a:t>
            </a:r>
            <a:endParaRPr sz="27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92" name="Google Shape;192;p35"/>
          <p:cNvSpPr txBox="1"/>
          <p:nvPr>
            <p:ph idx="4294967295" type="body"/>
          </p:nvPr>
        </p:nvSpPr>
        <p:spPr>
          <a:xfrm>
            <a:off x="558600" y="2992750"/>
            <a:ext cx="3600600" cy="18573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pt-BR" sz="1700">
                <a:latin typeface="Karla"/>
                <a:ea typeface="Karla"/>
                <a:cs typeface="Karla"/>
                <a:sym typeface="Karla"/>
              </a:rPr>
              <a:t>Clicando em “criar conta” </a:t>
            </a:r>
            <a:r>
              <a:rPr b="1" lang="pt-BR" sz="17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(1.)</a:t>
            </a:r>
            <a:r>
              <a:rPr b="1" lang="pt-BR" sz="1700">
                <a:latin typeface="Karla"/>
                <a:ea typeface="Karla"/>
                <a:cs typeface="Karla"/>
                <a:sym typeface="Karla"/>
              </a:rPr>
              <a:t>, será aberta esta aba. Clique em “Para mim” </a:t>
            </a:r>
            <a:r>
              <a:rPr b="1" lang="pt-BR" sz="17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(2.) </a:t>
            </a:r>
            <a:r>
              <a:rPr b="1" lang="pt-BR" sz="1700">
                <a:latin typeface="Karla"/>
                <a:ea typeface="Karla"/>
                <a:cs typeface="Karla"/>
                <a:sym typeface="Karla"/>
              </a:rPr>
              <a:t>para prosseguir. </a:t>
            </a:r>
            <a:r>
              <a:rPr b="1" lang="pt-BR" sz="1700">
                <a:latin typeface="Karla"/>
                <a:ea typeface="Karla"/>
                <a:cs typeface="Karla"/>
                <a:sym typeface="Karla"/>
              </a:rPr>
              <a:t>Complete o quadro com as suas informações. Então clique em “próxima” </a:t>
            </a:r>
            <a:r>
              <a:rPr b="1" lang="pt-BR" sz="17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(3.)</a:t>
            </a:r>
            <a:endParaRPr b="1" sz="17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 sz="18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658" y="975745"/>
            <a:ext cx="3257550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5575" y="1565475"/>
            <a:ext cx="4064900" cy="300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5"/>
          <p:cNvSpPr/>
          <p:nvPr/>
        </p:nvSpPr>
        <p:spPr>
          <a:xfrm>
            <a:off x="1197050" y="1216863"/>
            <a:ext cx="548700" cy="348600"/>
          </a:xfrm>
          <a:prstGeom prst="wedgeRoundRectCallout">
            <a:avLst>
              <a:gd fmla="val -37548" name="adj1"/>
              <a:gd fmla="val 85553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8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1.</a:t>
            </a:r>
            <a:endParaRPr b="1" sz="18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6" name="Google Shape;196;p35"/>
          <p:cNvSpPr/>
          <p:nvPr/>
        </p:nvSpPr>
        <p:spPr>
          <a:xfrm>
            <a:off x="1740425" y="1870500"/>
            <a:ext cx="648000" cy="402600"/>
          </a:xfrm>
          <a:prstGeom prst="wedgeRoundRectCallout">
            <a:avLst>
              <a:gd fmla="val -81682" name="adj1"/>
              <a:gd fmla="val 28174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1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2.</a:t>
            </a:r>
            <a:endParaRPr b="1" sz="21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97" name="Google Shape;197;p35"/>
          <p:cNvSpPr/>
          <p:nvPr/>
        </p:nvSpPr>
        <p:spPr>
          <a:xfrm rot="5400000">
            <a:off x="4559575" y="434700"/>
            <a:ext cx="933300" cy="2015400"/>
          </a:xfrm>
          <a:prstGeom prst="bentArrow">
            <a:avLst>
              <a:gd fmla="val 35795" name="adj1"/>
              <a:gd fmla="val 25000" name="adj2"/>
              <a:gd fmla="val 25000" name="adj3"/>
              <a:gd fmla="val 43750" name="adj4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5"/>
          <p:cNvSpPr/>
          <p:nvPr/>
        </p:nvSpPr>
        <p:spPr>
          <a:xfrm>
            <a:off x="7376100" y="3895850"/>
            <a:ext cx="648000" cy="402600"/>
          </a:xfrm>
          <a:prstGeom prst="wedgeRoundRectCallout">
            <a:avLst>
              <a:gd fmla="val -72697" name="adj1"/>
              <a:gd fmla="val 53279" name="adj2"/>
              <a:gd fmla="val 0" name="adj3"/>
            </a:avLst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1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3</a:t>
            </a:r>
            <a:r>
              <a:rPr b="1" lang="pt-BR" sz="2100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.</a:t>
            </a:r>
            <a:endParaRPr b="1" sz="2100">
              <a:solidFill>
                <a:srgbClr val="FF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558600" y="514350"/>
            <a:ext cx="47841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rgbClr val="000000"/>
                </a:solidFill>
              </a:rPr>
              <a:t>Como se registrar no Youtube:</a:t>
            </a:r>
            <a:endParaRPr/>
          </a:p>
        </p:txBody>
      </p:sp>
      <p:sp>
        <p:nvSpPr>
          <p:cNvPr id="204" name="Google Shape;204;p36"/>
          <p:cNvSpPr txBox="1"/>
          <p:nvPr>
            <p:ph idx="4294967295" type="body"/>
          </p:nvPr>
        </p:nvSpPr>
        <p:spPr>
          <a:xfrm>
            <a:off x="4180850" y="1275375"/>
            <a:ext cx="4784100" cy="10056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pt-BR" sz="1800">
                <a:latin typeface="Karla"/>
                <a:ea typeface="Karla"/>
                <a:cs typeface="Karla"/>
                <a:sym typeface="Karla"/>
              </a:rPr>
              <a:t>Você </a:t>
            </a:r>
            <a:r>
              <a:rPr b="1" lang="pt-BR" sz="1800">
                <a:latin typeface="Karla"/>
                <a:ea typeface="Karla"/>
                <a:cs typeface="Karla"/>
                <a:sym typeface="Karla"/>
              </a:rPr>
              <a:t>receberá</a:t>
            </a:r>
            <a:r>
              <a:rPr b="1" lang="pt-BR" sz="1800">
                <a:latin typeface="Karla"/>
                <a:ea typeface="Karla"/>
                <a:cs typeface="Karla"/>
                <a:sym typeface="Karla"/>
              </a:rPr>
              <a:t> um código de verificação em sua caixa de e-mail. Informe-o na janela a seguir:</a:t>
            </a:r>
            <a:endParaRPr b="1" sz="1800">
              <a:latin typeface="Karla"/>
              <a:ea typeface="Karla"/>
              <a:cs typeface="Karla"/>
              <a:sym typeface="Karla"/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r"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205" name="Google Shape;205;p36"/>
          <p:cNvPicPr preferRelativeResize="0"/>
          <p:nvPr/>
        </p:nvPicPr>
        <p:blipFill rotWithShape="1">
          <a:blip r:embed="rId3">
            <a:alphaModFix/>
          </a:blip>
          <a:srcRect b="0" l="0" r="0" t="8282"/>
          <a:stretch/>
        </p:blipFill>
        <p:spPr>
          <a:xfrm>
            <a:off x="246050" y="2355000"/>
            <a:ext cx="5222076" cy="23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6"/>
          <p:cNvSpPr txBox="1"/>
          <p:nvPr/>
        </p:nvSpPr>
        <p:spPr>
          <a:xfrm>
            <a:off x="6315150" y="3978825"/>
            <a:ext cx="1546500" cy="935400"/>
          </a:xfrm>
          <a:prstGeom prst="rect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Então clique </a:t>
            </a:r>
            <a:endParaRPr b="1"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1" lang="pt-BR" sz="17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“verificar”</a:t>
            </a:r>
            <a:endParaRPr b="1"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7" name="Google Shape;207;p36"/>
          <p:cNvSpPr txBox="1"/>
          <p:nvPr/>
        </p:nvSpPr>
        <p:spPr>
          <a:xfrm>
            <a:off x="2273175" y="4311825"/>
            <a:ext cx="883500" cy="269400"/>
          </a:xfrm>
          <a:prstGeom prst="rect">
            <a:avLst/>
          </a:prstGeom>
          <a:noFill/>
          <a:ln cap="flat" cmpd="sng" w="190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8" name="Google Shape;208;p36"/>
          <p:cNvSpPr/>
          <p:nvPr/>
        </p:nvSpPr>
        <p:spPr>
          <a:xfrm>
            <a:off x="3599388" y="4229775"/>
            <a:ext cx="2530800" cy="43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title"/>
          </p:nvPr>
        </p:nvSpPr>
        <p:spPr>
          <a:xfrm>
            <a:off x="558600" y="514350"/>
            <a:ext cx="51240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rgbClr val="000000"/>
                </a:solidFill>
              </a:rPr>
              <a:t>Como se registrar no Youtube:</a:t>
            </a:r>
            <a:endParaRPr/>
          </a:p>
        </p:txBody>
      </p:sp>
      <p:sp>
        <p:nvSpPr>
          <p:cNvPr id="214" name="Google Shape;214;p37"/>
          <p:cNvSpPr txBox="1"/>
          <p:nvPr>
            <p:ph idx="4294967295" type="body"/>
          </p:nvPr>
        </p:nvSpPr>
        <p:spPr>
          <a:xfrm>
            <a:off x="886925" y="1357050"/>
            <a:ext cx="3501600" cy="13788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pt-BR" sz="1700">
                <a:latin typeface="Karla"/>
                <a:ea typeface="Karla"/>
                <a:cs typeface="Karla"/>
                <a:sym typeface="Karla"/>
              </a:rPr>
              <a:t>Por fim, lhe será pedido a sua data de nascimento e sexo, assim como telefone (opcional). Quando preenchido, clique em </a:t>
            </a:r>
            <a:r>
              <a:rPr b="1" lang="pt-BR" sz="17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“next”</a:t>
            </a:r>
            <a:endParaRPr b="1" sz="17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descr="Imagem intitulada Make a YouTube Account Step 10" id="215" name="Google Shape;215;p37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m intitulada Make a YouTube Account Step 10" id="216" name="Google Shape;216;p37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m intitulada Make a YouTube Account Step 10" id="217" name="Google Shape;217;p37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Imagem intitulada Make a YouTube Account Step 10" id="218" name="Google Shape;218;p37"/>
          <p:cNvSpPr/>
          <p:nvPr/>
        </p:nvSpPr>
        <p:spPr>
          <a:xfrm>
            <a:off x="155575" y="-108347"/>
            <a:ext cx="304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7651" y="975751"/>
            <a:ext cx="3257425" cy="281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7"/>
          <p:cNvPicPr preferRelativeResize="0"/>
          <p:nvPr/>
        </p:nvPicPr>
        <p:blipFill rotWithShape="1">
          <a:blip r:embed="rId4">
            <a:alphaModFix/>
          </a:blip>
          <a:srcRect b="30289" l="13530" r="-13529" t="-30289"/>
          <a:stretch/>
        </p:blipFill>
        <p:spPr>
          <a:xfrm>
            <a:off x="5473275" y="3745000"/>
            <a:ext cx="3305775" cy="10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7"/>
          <p:cNvSpPr txBox="1"/>
          <p:nvPr>
            <p:ph idx="4294967295" type="body"/>
          </p:nvPr>
        </p:nvSpPr>
        <p:spPr>
          <a:xfrm>
            <a:off x="886925" y="3058150"/>
            <a:ext cx="3501600" cy="1800900"/>
          </a:xfrm>
          <a:prstGeom prst="rect">
            <a:avLst/>
          </a:prstGeom>
          <a:noFill/>
          <a:ln cap="flat" cmpd="sng" w="38100">
            <a:solidFill>
              <a:srgbClr val="37FC7A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pt-BR" sz="1700">
                <a:latin typeface="Karla"/>
                <a:ea typeface="Karla"/>
                <a:cs typeface="Karla"/>
                <a:sym typeface="Karla"/>
              </a:rPr>
              <a:t>Por fim, você terá a sua disposição os termos de serviço do Youtube. Ao final você encontrará a opção </a:t>
            </a:r>
            <a:r>
              <a:rPr b="1" lang="pt-BR" sz="1700">
                <a:solidFill>
                  <a:srgbClr val="FF9900"/>
                </a:solidFill>
                <a:latin typeface="Karla"/>
                <a:ea typeface="Karla"/>
                <a:cs typeface="Karla"/>
                <a:sym typeface="Karla"/>
              </a:rPr>
              <a:t>“Concordo”</a:t>
            </a:r>
            <a:endParaRPr b="1" sz="1700">
              <a:solidFill>
                <a:srgbClr val="FF9900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pt-BR" sz="1700">
                <a:latin typeface="Karla"/>
                <a:ea typeface="Karla"/>
                <a:cs typeface="Karla"/>
                <a:sym typeface="Karla"/>
              </a:rPr>
              <a:t>Feito isso, sua conta estará pronta para uso!</a:t>
            </a:r>
            <a:endParaRPr b="1" sz="14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2" name="Google Shape;222;p37"/>
          <p:cNvSpPr txBox="1"/>
          <p:nvPr/>
        </p:nvSpPr>
        <p:spPr>
          <a:xfrm>
            <a:off x="7267250" y="4536950"/>
            <a:ext cx="776400" cy="3222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3" name="Google Shape;223;p37"/>
          <p:cNvSpPr txBox="1"/>
          <p:nvPr/>
        </p:nvSpPr>
        <p:spPr>
          <a:xfrm>
            <a:off x="7616650" y="3354225"/>
            <a:ext cx="776400" cy="322200"/>
          </a:xfrm>
          <a:prstGeom prst="rect">
            <a:avLst/>
          </a:prstGeom>
          <a:noFill/>
          <a:ln cap="flat" cmpd="sng" w="762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34290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BF4F3"/>
            </a:gs>
            <a:gs pos="100000">
              <a:srgbClr val="F9CB9C"/>
            </a:gs>
          </a:gsLst>
          <a:lin ang="16200038" scaled="0"/>
        </a:gra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>
            <p:ph idx="4294967295" type="title"/>
          </p:nvPr>
        </p:nvSpPr>
        <p:spPr>
          <a:xfrm>
            <a:off x="1357000" y="1990625"/>
            <a:ext cx="61176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3100">
                <a:solidFill>
                  <a:srgbClr val="F6B26B"/>
                </a:solidFill>
                <a:highlight>
                  <a:schemeClr val="lt1"/>
                </a:highlight>
                <a:latin typeface="Bree Serif"/>
                <a:ea typeface="Bree Serif"/>
                <a:cs typeface="Bree Serif"/>
                <a:sym typeface="Bree Serif"/>
              </a:rPr>
              <a:t>Legal! Você completou o primeiro passo !</a:t>
            </a:r>
            <a:endParaRPr sz="3100">
              <a:solidFill>
                <a:srgbClr val="F6B26B"/>
              </a:solidFill>
              <a:highlight>
                <a:schemeClr val="lt1"/>
              </a:highlight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6B26B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6B26B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6B26B"/>
              </a:solidFill>
              <a:highlight>
                <a:schemeClr val="lt1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C78D8"/>
              </a:solidFill>
              <a:highlight>
                <a:schemeClr val="lt1"/>
              </a:highlight>
              <a:latin typeface="Patrick Hand"/>
              <a:ea typeface="Patrick Hand"/>
              <a:cs typeface="Patrick Hand"/>
              <a:sym typeface="Patrick Ha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lt1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Segundo passo: </a:t>
            </a:r>
            <a:r>
              <a:rPr lang="pt-BR">
                <a:solidFill>
                  <a:srgbClr val="FFFFFF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Como adicionar vídeos no Youtube</a:t>
            </a:r>
            <a:r>
              <a:rPr lang="pt-BR" sz="2700">
                <a:solidFill>
                  <a:srgbClr val="FFFFFF"/>
                </a:solidFill>
                <a:highlight>
                  <a:srgbClr val="F6B26B"/>
                </a:highlight>
                <a:latin typeface="Patrick Hand"/>
                <a:ea typeface="Patrick Hand"/>
                <a:cs typeface="Patrick Hand"/>
                <a:sym typeface="Patrick Hand"/>
              </a:rPr>
              <a:t> </a:t>
            </a:r>
            <a:endParaRPr>
              <a:solidFill>
                <a:srgbClr val="FFFFFF"/>
              </a:solidFill>
              <a:highlight>
                <a:srgbClr val="F6B26B"/>
              </a:highlight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Feeble template">
  <a:themeElements>
    <a:clrScheme name="Custom 347">
      <a:dk1>
        <a:srgbClr val="333A47"/>
      </a:dk1>
      <a:lt1>
        <a:srgbClr val="FFFFFF"/>
      </a:lt1>
      <a:dk2>
        <a:srgbClr val="707379"/>
      </a:dk2>
      <a:lt2>
        <a:srgbClr val="FFF0ED"/>
      </a:lt2>
      <a:accent1>
        <a:srgbClr val="FFB9A7"/>
      </a:accent1>
      <a:accent2>
        <a:srgbClr val="D26A50"/>
      </a:accent2>
      <a:accent3>
        <a:srgbClr val="8BB0C4"/>
      </a:accent3>
      <a:accent4>
        <a:srgbClr val="5F759B"/>
      </a:accent4>
      <a:accent5>
        <a:srgbClr val="E2C7A1"/>
      </a:accent5>
      <a:accent6>
        <a:srgbClr val="B28F64"/>
      </a:accent6>
      <a:hlink>
        <a:srgbClr val="425C8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